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49" r:id="rId5"/>
  </p:sldMasterIdLst>
  <p:notesMasterIdLst>
    <p:notesMasterId r:id="rId7"/>
  </p:notesMasterIdLst>
  <p:handoutMasterIdLst>
    <p:handoutMasterId r:id="rId8"/>
  </p:handoutMasterIdLst>
  <p:sldIdLst>
    <p:sldId id="347" r:id="rId6"/>
  </p:sldIdLst>
  <p:sldSz cx="6858000" cy="9906000" type="A4"/>
  <p:notesSz cx="7104063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47" userDrawn="1">
          <p15:clr>
            <a:srgbClr val="A4A3A4"/>
          </p15:clr>
        </p15:guide>
        <p15:guide id="3" orient="horz" pos="531" userDrawn="1">
          <p15:clr>
            <a:srgbClr val="A4A3A4"/>
          </p15:clr>
        </p15:guide>
        <p15:guide id="4" orient="horz" pos="1842" userDrawn="1">
          <p15:clr>
            <a:srgbClr val="A4A3A4"/>
          </p15:clr>
        </p15:guide>
        <p15:guide id="5" orient="horz" pos="5414" userDrawn="1">
          <p15:clr>
            <a:srgbClr val="A4A3A4"/>
          </p15:clr>
        </p15:guide>
        <p15:guide id="6" orient="horz" pos="1252" userDrawn="1">
          <p15:clr>
            <a:srgbClr val="A4A3A4"/>
          </p15:clr>
        </p15:guide>
        <p15:guide id="7" orient="horz" pos="5610" userDrawn="1">
          <p15:clr>
            <a:srgbClr val="A4A3A4"/>
          </p15:clr>
        </p15:guide>
        <p15:guide id="9" pos="195" userDrawn="1">
          <p15:clr>
            <a:srgbClr val="A4A3A4"/>
          </p15:clr>
        </p15:guide>
        <p15:guide id="10" pos="4099" userDrawn="1">
          <p15:clr>
            <a:srgbClr val="A4A3A4"/>
          </p15:clr>
        </p15:guide>
        <p15:guide id="11" pos="1497" userDrawn="1">
          <p15:clr>
            <a:srgbClr val="A4A3A4"/>
          </p15:clr>
        </p15:guide>
        <p15:guide id="12" pos="1547" userDrawn="1">
          <p15:clr>
            <a:srgbClr val="A4A3A4"/>
          </p15:clr>
        </p15:guide>
        <p15:guide id="13" pos="2773" userDrawn="1">
          <p15:clr>
            <a:srgbClr val="A4A3A4"/>
          </p15:clr>
        </p15:guide>
        <p15:guide id="14" pos="28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9" userDrawn="1">
          <p15:clr>
            <a:srgbClr val="A4A3A4"/>
          </p15:clr>
        </p15:guide>
        <p15:guide id="2" orient="horz" pos="3177" userDrawn="1">
          <p15:clr>
            <a:srgbClr val="A4A3A4"/>
          </p15:clr>
        </p15:guide>
        <p15:guide id="3" orient="horz" pos="467" userDrawn="1">
          <p15:clr>
            <a:srgbClr val="A4A3A4"/>
          </p15:clr>
        </p15:guide>
        <p15:guide id="4" orient="horz" pos="6119" userDrawn="1">
          <p15:clr>
            <a:srgbClr val="A4A3A4"/>
          </p15:clr>
        </p15:guide>
        <p15:guide id="5" pos="627" userDrawn="1">
          <p15:clr>
            <a:srgbClr val="A4A3A4"/>
          </p15:clr>
        </p15:guide>
        <p15:guide id="6" pos="41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429"/>
    <a:srgbClr val="007D40"/>
    <a:srgbClr val="006836"/>
    <a:srgbClr val="0CB45C"/>
    <a:srgbClr val="555555"/>
    <a:srgbClr val="62866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5A2819-8942-4883-8CCF-36B3C1E34DB9}" v="12" dt="2023-07-17T11:25:51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redný štýl 3 - zvýrazneni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Svetlý štýl 3 - zvýrazneni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vetlý štýl 3 - zvýrazneni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3" autoAdjust="0"/>
    <p:restoredTop sz="86486" autoAdjust="0"/>
  </p:normalViewPr>
  <p:slideViewPr>
    <p:cSldViewPr snapToObjects="1" showGuides="1">
      <p:cViewPr varScale="1">
        <p:scale>
          <a:sx n="40" d="100"/>
          <a:sy n="40" d="100"/>
        </p:scale>
        <p:origin x="2432" y="48"/>
      </p:cViewPr>
      <p:guideLst>
        <p:guide orient="horz" pos="1547"/>
        <p:guide orient="horz" pos="531"/>
        <p:guide orient="horz" pos="1842"/>
        <p:guide orient="horz" pos="5414"/>
        <p:guide orient="horz" pos="1252"/>
        <p:guide orient="horz" pos="5610"/>
        <p:guide pos="195"/>
        <p:guide pos="4099"/>
        <p:guide pos="1497"/>
        <p:guide pos="1547"/>
        <p:guide pos="2773"/>
        <p:guide pos="2874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Objects="1" showGuides="1">
      <p:cViewPr>
        <p:scale>
          <a:sx n="100" d="100"/>
          <a:sy n="100" d="100"/>
        </p:scale>
        <p:origin x="-3486" y="534"/>
      </p:cViewPr>
      <p:guideLst>
        <p:guide orient="horz" pos="3059"/>
        <p:guide orient="horz" pos="3177"/>
        <p:guide orient="horz" pos="467"/>
        <p:guide orient="horz" pos="6119"/>
        <p:guide pos="627"/>
        <p:guide pos="410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inika Čuriová" userId="c071d80b-6649-40ec-904b-ad9baf67279e" providerId="ADAL" clId="{C85A2819-8942-4883-8CCF-36B3C1E34DB9}"/>
    <pc:docChg chg="undo custSel modSld">
      <pc:chgData name="Dominika Čuriová" userId="c071d80b-6649-40ec-904b-ad9baf67279e" providerId="ADAL" clId="{C85A2819-8942-4883-8CCF-36B3C1E34DB9}" dt="2023-07-17T11:28:17.132" v="176" actId="20577"/>
      <pc:docMkLst>
        <pc:docMk/>
      </pc:docMkLst>
      <pc:sldChg chg="addSp modSp mod">
        <pc:chgData name="Dominika Čuriová" userId="c071d80b-6649-40ec-904b-ad9baf67279e" providerId="ADAL" clId="{C85A2819-8942-4883-8CCF-36B3C1E34DB9}" dt="2023-07-17T11:28:17.132" v="176" actId="20577"/>
        <pc:sldMkLst>
          <pc:docMk/>
          <pc:sldMk cId="1764752889" sldId="347"/>
        </pc:sldMkLst>
        <pc:spChg chg="mod">
          <ac:chgData name="Dominika Čuriová" userId="c071d80b-6649-40ec-904b-ad9baf67279e" providerId="ADAL" clId="{C85A2819-8942-4883-8CCF-36B3C1E34DB9}" dt="2023-07-17T11:27:59.031" v="174" actId="20577"/>
          <ac:spMkLst>
            <pc:docMk/>
            <pc:sldMk cId="1764752889" sldId="347"/>
            <ac:spMk id="2" creationId="{5ECCF5AF-5213-4207-9A7B-9E655DB0569C}"/>
          </ac:spMkLst>
        </pc:spChg>
        <pc:spChg chg="mod">
          <ac:chgData name="Dominika Čuriová" userId="c071d80b-6649-40ec-904b-ad9baf67279e" providerId="ADAL" clId="{C85A2819-8942-4883-8CCF-36B3C1E34DB9}" dt="2023-07-17T11:24:58.594" v="144" actId="14100"/>
          <ac:spMkLst>
            <pc:docMk/>
            <pc:sldMk cId="1764752889" sldId="347"/>
            <ac:spMk id="13" creationId="{04A038A4-F78B-4BE5-B43D-F81BBA5A7A15}"/>
          </ac:spMkLst>
        </pc:spChg>
        <pc:spChg chg="mod">
          <ac:chgData name="Dominika Čuriová" userId="c071d80b-6649-40ec-904b-ad9baf67279e" providerId="ADAL" clId="{C85A2819-8942-4883-8CCF-36B3C1E34DB9}" dt="2023-07-17T11:25:43.392" v="150" actId="1076"/>
          <ac:spMkLst>
            <pc:docMk/>
            <pc:sldMk cId="1764752889" sldId="347"/>
            <ac:spMk id="14" creationId="{064926C4-EA15-4843-AF5B-1E62FFE0FAE1}"/>
          </ac:spMkLst>
        </pc:spChg>
        <pc:spChg chg="mod">
          <ac:chgData name="Dominika Čuriová" userId="c071d80b-6649-40ec-904b-ad9baf67279e" providerId="ADAL" clId="{C85A2819-8942-4883-8CCF-36B3C1E34DB9}" dt="2023-07-17T11:28:17.132" v="176" actId="20577"/>
          <ac:spMkLst>
            <pc:docMk/>
            <pc:sldMk cId="1764752889" sldId="347"/>
            <ac:spMk id="16" creationId="{DF79A849-09B3-4FA4-BB03-F67ACA4D6128}"/>
          </ac:spMkLst>
        </pc:spChg>
        <pc:spChg chg="mod">
          <ac:chgData name="Dominika Čuriová" userId="c071d80b-6649-40ec-904b-ad9baf67279e" providerId="ADAL" clId="{C85A2819-8942-4883-8CCF-36B3C1E34DB9}" dt="2023-07-17T09:33:12.965" v="29" actId="1076"/>
          <ac:spMkLst>
            <pc:docMk/>
            <pc:sldMk cId="1764752889" sldId="347"/>
            <ac:spMk id="23" creationId="{653FB10A-D3BC-424D-BA07-B3C663945E00}"/>
          </ac:spMkLst>
        </pc:spChg>
        <pc:spChg chg="mod">
          <ac:chgData name="Dominika Čuriová" userId="c071d80b-6649-40ec-904b-ad9baf67279e" providerId="ADAL" clId="{C85A2819-8942-4883-8CCF-36B3C1E34DB9}" dt="2023-07-17T09:34:01.141" v="33" actId="1076"/>
          <ac:spMkLst>
            <pc:docMk/>
            <pc:sldMk cId="1764752889" sldId="347"/>
            <ac:spMk id="26" creationId="{FD8A393A-5675-46F3-8C88-71D37CE7D8F7}"/>
          </ac:spMkLst>
        </pc:spChg>
        <pc:spChg chg="mod">
          <ac:chgData name="Dominika Čuriová" userId="c071d80b-6649-40ec-904b-ad9baf67279e" providerId="ADAL" clId="{C85A2819-8942-4883-8CCF-36B3C1E34DB9}" dt="2023-07-17T09:35:44.029" v="42" actId="1076"/>
          <ac:spMkLst>
            <pc:docMk/>
            <pc:sldMk cId="1764752889" sldId="347"/>
            <ac:spMk id="27" creationId="{49426E22-5E83-49F8-A2ED-82A3CC5EDC4E}"/>
          </ac:spMkLst>
        </pc:spChg>
        <pc:picChg chg="add mod">
          <ac:chgData name="Dominika Čuriová" userId="c071d80b-6649-40ec-904b-ad9baf67279e" providerId="ADAL" clId="{C85A2819-8942-4883-8CCF-36B3C1E34DB9}" dt="2023-07-17T09:33:31.470" v="31" actId="1076"/>
          <ac:picMkLst>
            <pc:docMk/>
            <pc:sldMk cId="1764752889" sldId="347"/>
            <ac:picMk id="4" creationId="{B2F05EEB-65DD-029B-A846-C6358D27ADFB}"/>
          </ac:picMkLst>
        </pc:picChg>
        <pc:picChg chg="mod">
          <ac:chgData name="Dominika Čuriová" userId="c071d80b-6649-40ec-904b-ad9baf67279e" providerId="ADAL" clId="{C85A2819-8942-4883-8CCF-36B3C1E34DB9}" dt="2023-07-17T11:25:18.976" v="148" actId="1076"/>
          <ac:picMkLst>
            <pc:docMk/>
            <pc:sldMk cId="1764752889" sldId="347"/>
            <ac:picMk id="15" creationId="{6592B3A3-F4CC-40A9-AD0A-DD2AEF7B63A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liennummernplatzhalter 6"/>
          <p:cNvSpPr>
            <a:spLocks noGrp="1"/>
          </p:cNvSpPr>
          <p:nvPr>
            <p:ph type="sldNum" sz="quarter" idx="3"/>
          </p:nvPr>
        </p:nvSpPr>
        <p:spPr bwMode="gray">
          <a:xfrm>
            <a:off x="2931547" y="446763"/>
            <a:ext cx="1240971" cy="14892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46354" eaLnBrk="1" hangingPunct="1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 altLang="sk-SK"/>
              <a:t>Seite </a:t>
            </a:r>
            <a:fld id="{564158DB-E02D-41A6-AA8B-8C17E39AB229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  <p:grpSp>
        <p:nvGrpSpPr>
          <p:cNvPr id="31747" name="Gruppieren 16"/>
          <p:cNvGrpSpPr>
            <a:grpSpLocks/>
          </p:cNvGrpSpPr>
          <p:nvPr/>
        </p:nvGrpSpPr>
        <p:grpSpPr bwMode="auto">
          <a:xfrm>
            <a:off x="995431" y="-70369"/>
            <a:ext cx="5521327" cy="37640"/>
            <a:chOff x="954534" y="-68396"/>
            <a:chExt cx="5286833" cy="36000"/>
          </a:xfrm>
        </p:grpSpPr>
        <p:sp>
          <p:nvSpPr>
            <p:cNvPr id="31764" name="Line 21"/>
            <p:cNvSpPr>
              <a:spLocks noChangeShapeType="1"/>
            </p:cNvSpPr>
            <p:nvPr userDrawn="1"/>
          </p:nvSpPr>
          <p:spPr bwMode="gray">
            <a:xfrm>
              <a:off x="6241367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31765" name="Line 14"/>
            <p:cNvSpPr>
              <a:spLocks noChangeShapeType="1"/>
            </p:cNvSpPr>
            <p:nvPr userDrawn="1"/>
          </p:nvSpPr>
          <p:spPr bwMode="gray">
            <a:xfrm>
              <a:off x="954534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31748" name="Gruppieren 19"/>
          <p:cNvGrpSpPr>
            <a:grpSpLocks/>
          </p:cNvGrpSpPr>
          <p:nvPr/>
        </p:nvGrpSpPr>
        <p:grpSpPr bwMode="auto">
          <a:xfrm>
            <a:off x="-72998" y="741331"/>
            <a:ext cx="38158" cy="8967969"/>
            <a:chOff x="-69150" y="721197"/>
            <a:chExt cx="36000" cy="8708775"/>
          </a:xfrm>
        </p:grpSpPr>
        <p:sp>
          <p:nvSpPr>
            <p:cNvPr id="31759" name="Line 44"/>
            <p:cNvSpPr>
              <a:spLocks noChangeShapeType="1"/>
            </p:cNvSpPr>
            <p:nvPr/>
          </p:nvSpPr>
          <p:spPr bwMode="gray">
            <a:xfrm rot="5400000">
              <a:off x="-51150" y="703197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grpSp>
          <p:nvGrpSpPr>
            <p:cNvPr id="31760" name="Gruppieren 21"/>
            <p:cNvGrpSpPr>
              <a:grpSpLocks/>
            </p:cNvGrpSpPr>
            <p:nvPr/>
          </p:nvGrpSpPr>
          <p:grpSpPr bwMode="auto">
            <a:xfrm>
              <a:off x="-69150" y="4716463"/>
              <a:ext cx="36000" cy="180974"/>
              <a:chOff x="-69150" y="4716463"/>
              <a:chExt cx="36000" cy="180974"/>
            </a:xfrm>
          </p:grpSpPr>
          <p:sp>
            <p:nvSpPr>
              <p:cNvPr id="31762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699152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  <p:sp>
            <p:nvSpPr>
              <p:cNvPr id="31763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879524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</p:grpSp>
        <p:sp>
          <p:nvSpPr>
            <p:cNvPr id="31761" name="Line 44"/>
            <p:cNvSpPr>
              <a:spLocks noChangeShapeType="1"/>
            </p:cNvSpPr>
            <p:nvPr/>
          </p:nvSpPr>
          <p:spPr bwMode="gray">
            <a:xfrm rot="5400000">
              <a:off x="-51150" y="9411972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31749" name="Gruppieren 25"/>
          <p:cNvGrpSpPr>
            <a:grpSpLocks/>
          </p:cNvGrpSpPr>
          <p:nvPr/>
        </p:nvGrpSpPr>
        <p:grpSpPr bwMode="auto">
          <a:xfrm>
            <a:off x="7196970" y="741331"/>
            <a:ext cx="38159" cy="8967969"/>
            <a:chOff x="-69150" y="721197"/>
            <a:chExt cx="36000" cy="8708775"/>
          </a:xfrm>
        </p:grpSpPr>
        <p:sp>
          <p:nvSpPr>
            <p:cNvPr id="31754" name="Line 44"/>
            <p:cNvSpPr>
              <a:spLocks noChangeShapeType="1"/>
            </p:cNvSpPr>
            <p:nvPr/>
          </p:nvSpPr>
          <p:spPr bwMode="gray">
            <a:xfrm rot="5400000">
              <a:off x="-51150" y="703197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grpSp>
          <p:nvGrpSpPr>
            <p:cNvPr id="31755" name="Gruppieren 27"/>
            <p:cNvGrpSpPr>
              <a:grpSpLocks/>
            </p:cNvGrpSpPr>
            <p:nvPr/>
          </p:nvGrpSpPr>
          <p:grpSpPr bwMode="auto">
            <a:xfrm>
              <a:off x="-69150" y="4716463"/>
              <a:ext cx="36000" cy="180974"/>
              <a:chOff x="-69150" y="4716463"/>
              <a:chExt cx="36000" cy="180974"/>
            </a:xfrm>
          </p:grpSpPr>
          <p:sp>
            <p:nvSpPr>
              <p:cNvPr id="31757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699152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  <p:sp>
            <p:nvSpPr>
              <p:cNvPr id="31758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879524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</p:grpSp>
        <p:sp>
          <p:nvSpPr>
            <p:cNvPr id="31756" name="Line 44"/>
            <p:cNvSpPr>
              <a:spLocks noChangeShapeType="1"/>
            </p:cNvSpPr>
            <p:nvPr/>
          </p:nvSpPr>
          <p:spPr bwMode="gray">
            <a:xfrm rot="5400000">
              <a:off x="-51150" y="9411972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31750" name="Gruppieren 31"/>
          <p:cNvGrpSpPr>
            <a:grpSpLocks/>
          </p:cNvGrpSpPr>
          <p:nvPr/>
        </p:nvGrpSpPr>
        <p:grpSpPr bwMode="auto">
          <a:xfrm>
            <a:off x="995431" y="10308256"/>
            <a:ext cx="5521327" cy="36003"/>
            <a:chOff x="954534" y="-68396"/>
            <a:chExt cx="5286833" cy="36000"/>
          </a:xfrm>
        </p:grpSpPr>
        <p:sp>
          <p:nvSpPr>
            <p:cNvPr id="31752" name="Line 21"/>
            <p:cNvSpPr>
              <a:spLocks noChangeShapeType="1"/>
            </p:cNvSpPr>
            <p:nvPr userDrawn="1"/>
          </p:nvSpPr>
          <p:spPr bwMode="gray">
            <a:xfrm>
              <a:off x="6241367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31753" name="Line 14"/>
            <p:cNvSpPr>
              <a:spLocks noChangeShapeType="1"/>
            </p:cNvSpPr>
            <p:nvPr userDrawn="1"/>
          </p:nvSpPr>
          <p:spPr bwMode="gray">
            <a:xfrm>
              <a:off x="954534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8" name="Gruppieren 34"/>
          <p:cNvGrpSpPr/>
          <p:nvPr/>
        </p:nvGrpSpPr>
        <p:grpSpPr>
          <a:xfrm>
            <a:off x="3203658" y="9633856"/>
            <a:ext cx="696536" cy="189438"/>
            <a:chOff x="11344274" y="872716"/>
            <a:chExt cx="12546261" cy="3469097"/>
          </a:xfrm>
          <a:solidFill>
            <a:schemeClr val="accent1"/>
          </a:solidFill>
        </p:grpSpPr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15286700" y="1447905"/>
              <a:ext cx="1626700" cy="2129989"/>
            </a:xfrm>
            <a:custGeom>
              <a:avLst/>
              <a:gdLst/>
              <a:ahLst/>
              <a:cxnLst/>
              <a:rect l="l" t="t" r="r" b="b"/>
              <a:pathLst>
                <a:path w="1626700" h="2129989">
                  <a:moveTo>
                    <a:pt x="416412" y="359491"/>
                  </a:moveTo>
                  <a:cubicBezTo>
                    <a:pt x="416412" y="359491"/>
                    <a:pt x="416412" y="359491"/>
                    <a:pt x="416412" y="1767500"/>
                  </a:cubicBezTo>
                  <a:cubicBezTo>
                    <a:pt x="416412" y="1767500"/>
                    <a:pt x="416412" y="1767500"/>
                    <a:pt x="487221" y="1767500"/>
                  </a:cubicBezTo>
                  <a:cubicBezTo>
                    <a:pt x="997046" y="1767500"/>
                    <a:pt x="1195311" y="1484483"/>
                    <a:pt x="1195311" y="1067033"/>
                  </a:cubicBezTo>
                  <a:cubicBezTo>
                    <a:pt x="1195311" y="600055"/>
                    <a:pt x="961641" y="359491"/>
                    <a:pt x="487221" y="359491"/>
                  </a:cubicBezTo>
                  <a:cubicBezTo>
                    <a:pt x="487221" y="359491"/>
                    <a:pt x="487221" y="359491"/>
                    <a:pt x="416412" y="359491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594100" y="0"/>
                  </a:cubicBezTo>
                  <a:cubicBezTo>
                    <a:pt x="1216490" y="0"/>
                    <a:pt x="1626700" y="459964"/>
                    <a:pt x="1626700" y="1068533"/>
                  </a:cubicBezTo>
                  <a:cubicBezTo>
                    <a:pt x="1626700" y="1670025"/>
                    <a:pt x="1202344" y="2129989"/>
                    <a:pt x="594100" y="2129989"/>
                  </a:cubicBezTo>
                  <a:cubicBezTo>
                    <a:pt x="594100" y="2129989"/>
                    <a:pt x="594100" y="2129989"/>
                    <a:pt x="0" y="2129989"/>
                  </a:cubicBezTo>
                  <a:cubicBezTo>
                    <a:pt x="0" y="2129956"/>
                    <a:pt x="0" y="212155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17177028" y="1447905"/>
              <a:ext cx="1102441" cy="2129989"/>
            </a:xfrm>
            <a:custGeom>
              <a:avLst/>
              <a:gdLst>
                <a:gd name="T0" fmla="*/ 368 w 368"/>
                <a:gd name="T1" fmla="*/ 120 h 711"/>
                <a:gd name="T2" fmla="*/ 368 w 368"/>
                <a:gd name="T3" fmla="*/ 0 h 711"/>
                <a:gd name="T4" fmla="*/ 0 w 368"/>
                <a:gd name="T5" fmla="*/ 0 h 711"/>
                <a:gd name="T6" fmla="*/ 0 w 368"/>
                <a:gd name="T7" fmla="*/ 711 h 711"/>
                <a:gd name="T8" fmla="*/ 368 w 368"/>
                <a:gd name="T9" fmla="*/ 711 h 711"/>
                <a:gd name="T10" fmla="*/ 368 w 368"/>
                <a:gd name="T11" fmla="*/ 590 h 711"/>
                <a:gd name="T12" fmla="*/ 139 w 368"/>
                <a:gd name="T13" fmla="*/ 590 h 711"/>
                <a:gd name="T14" fmla="*/ 139 w 368"/>
                <a:gd name="T15" fmla="*/ 399 h 711"/>
                <a:gd name="T16" fmla="*/ 359 w 368"/>
                <a:gd name="T17" fmla="*/ 399 h 711"/>
                <a:gd name="T18" fmla="*/ 359 w 368"/>
                <a:gd name="T19" fmla="*/ 276 h 711"/>
                <a:gd name="T20" fmla="*/ 139 w 368"/>
                <a:gd name="T21" fmla="*/ 276 h 711"/>
                <a:gd name="T22" fmla="*/ 139 w 368"/>
                <a:gd name="T23" fmla="*/ 120 h 711"/>
                <a:gd name="T24" fmla="*/ 368 w 368"/>
                <a:gd name="T25" fmla="*/ 120 h 711"/>
                <a:gd name="T26" fmla="*/ 368 w 368"/>
                <a:gd name="T27" fmla="*/ 12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8" h="711">
                  <a:moveTo>
                    <a:pt x="368" y="120"/>
                  </a:moveTo>
                  <a:lnTo>
                    <a:pt x="368" y="0"/>
                  </a:lnTo>
                  <a:lnTo>
                    <a:pt x="0" y="0"/>
                  </a:lnTo>
                  <a:lnTo>
                    <a:pt x="0" y="711"/>
                  </a:lnTo>
                  <a:lnTo>
                    <a:pt x="368" y="711"/>
                  </a:lnTo>
                  <a:lnTo>
                    <a:pt x="368" y="590"/>
                  </a:lnTo>
                  <a:lnTo>
                    <a:pt x="139" y="590"/>
                  </a:lnTo>
                  <a:lnTo>
                    <a:pt x="139" y="399"/>
                  </a:lnTo>
                  <a:lnTo>
                    <a:pt x="359" y="399"/>
                  </a:lnTo>
                  <a:lnTo>
                    <a:pt x="359" y="276"/>
                  </a:lnTo>
                  <a:lnTo>
                    <a:pt x="139" y="276"/>
                  </a:lnTo>
                  <a:lnTo>
                    <a:pt x="139" y="120"/>
                  </a:lnTo>
                  <a:lnTo>
                    <a:pt x="368" y="120"/>
                  </a:lnTo>
                  <a:lnTo>
                    <a:pt x="36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21925313" y="1390984"/>
              <a:ext cx="1965222" cy="2186908"/>
            </a:xfrm>
            <a:custGeom>
              <a:avLst/>
              <a:gdLst/>
              <a:ahLst/>
              <a:cxnLst/>
              <a:rect l="l" t="t" r="r" b="b"/>
              <a:pathLst>
                <a:path w="1965222" h="2186908">
                  <a:moveTo>
                    <a:pt x="988602" y="629111"/>
                  </a:moveTo>
                  <a:lnTo>
                    <a:pt x="733962" y="1402018"/>
                  </a:lnTo>
                  <a:lnTo>
                    <a:pt x="1237250" y="1402018"/>
                  </a:lnTo>
                  <a:lnTo>
                    <a:pt x="997590" y="629111"/>
                  </a:lnTo>
                  <a:close/>
                  <a:moveTo>
                    <a:pt x="996748" y="0"/>
                  </a:moveTo>
                  <a:cubicBezTo>
                    <a:pt x="1074510" y="0"/>
                    <a:pt x="1159338" y="49542"/>
                    <a:pt x="1187616" y="134470"/>
                  </a:cubicBezTo>
                  <a:cubicBezTo>
                    <a:pt x="1965222" y="2186908"/>
                    <a:pt x="1965222" y="2186908"/>
                    <a:pt x="1965222" y="2186908"/>
                  </a:cubicBezTo>
                  <a:cubicBezTo>
                    <a:pt x="1519866" y="2186908"/>
                    <a:pt x="1519866" y="2186908"/>
                    <a:pt x="1519866" y="2186908"/>
                  </a:cubicBezTo>
                  <a:cubicBezTo>
                    <a:pt x="1357274" y="1741034"/>
                    <a:pt x="1357274" y="1741034"/>
                    <a:pt x="1357274" y="1741034"/>
                  </a:cubicBezTo>
                  <a:cubicBezTo>
                    <a:pt x="615016" y="1741034"/>
                    <a:pt x="615016" y="1741034"/>
                    <a:pt x="615016" y="1741034"/>
                  </a:cubicBezTo>
                  <a:cubicBezTo>
                    <a:pt x="438286" y="2186908"/>
                    <a:pt x="438286" y="2186908"/>
                    <a:pt x="438286" y="2186908"/>
                  </a:cubicBezTo>
                  <a:cubicBezTo>
                    <a:pt x="0" y="2186908"/>
                    <a:pt x="0" y="2186908"/>
                    <a:pt x="0" y="2186908"/>
                  </a:cubicBezTo>
                  <a:cubicBezTo>
                    <a:pt x="798812" y="134470"/>
                    <a:pt x="798812" y="134470"/>
                    <a:pt x="798812" y="134470"/>
                  </a:cubicBezTo>
                  <a:cubicBezTo>
                    <a:pt x="834158" y="49542"/>
                    <a:pt x="911920" y="0"/>
                    <a:pt x="9967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18641956" y="1447905"/>
              <a:ext cx="1641679" cy="2129989"/>
            </a:xfrm>
            <a:custGeom>
              <a:avLst/>
              <a:gdLst>
                <a:gd name="T0" fmla="*/ 141 w 548"/>
                <a:gd name="T1" fmla="*/ 300 h 711"/>
                <a:gd name="T2" fmla="*/ 139 w 548"/>
                <a:gd name="T3" fmla="*/ 300 h 711"/>
                <a:gd name="T4" fmla="*/ 139 w 548"/>
                <a:gd name="T5" fmla="*/ 0 h 711"/>
                <a:gd name="T6" fmla="*/ 0 w 548"/>
                <a:gd name="T7" fmla="*/ 0 h 711"/>
                <a:gd name="T8" fmla="*/ 0 w 548"/>
                <a:gd name="T9" fmla="*/ 711 h 711"/>
                <a:gd name="T10" fmla="*/ 139 w 548"/>
                <a:gd name="T11" fmla="*/ 711 h 711"/>
                <a:gd name="T12" fmla="*/ 139 w 548"/>
                <a:gd name="T13" fmla="*/ 392 h 711"/>
                <a:gd name="T14" fmla="*/ 141 w 548"/>
                <a:gd name="T15" fmla="*/ 392 h 711"/>
                <a:gd name="T16" fmla="*/ 368 w 548"/>
                <a:gd name="T17" fmla="*/ 711 h 711"/>
                <a:gd name="T18" fmla="*/ 548 w 548"/>
                <a:gd name="T19" fmla="*/ 711 h 711"/>
                <a:gd name="T20" fmla="*/ 262 w 548"/>
                <a:gd name="T21" fmla="*/ 328 h 711"/>
                <a:gd name="T22" fmla="*/ 531 w 548"/>
                <a:gd name="T23" fmla="*/ 0 h 711"/>
                <a:gd name="T24" fmla="*/ 361 w 548"/>
                <a:gd name="T25" fmla="*/ 0 h 711"/>
                <a:gd name="T26" fmla="*/ 141 w 548"/>
                <a:gd name="T27" fmla="*/ 300 h 711"/>
                <a:gd name="T28" fmla="*/ 141 w 548"/>
                <a:gd name="T29" fmla="*/ 30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711">
                  <a:moveTo>
                    <a:pt x="141" y="300"/>
                  </a:moveTo>
                  <a:lnTo>
                    <a:pt x="139" y="300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711"/>
                  </a:lnTo>
                  <a:lnTo>
                    <a:pt x="139" y="711"/>
                  </a:lnTo>
                  <a:lnTo>
                    <a:pt x="139" y="392"/>
                  </a:lnTo>
                  <a:lnTo>
                    <a:pt x="141" y="392"/>
                  </a:lnTo>
                  <a:lnTo>
                    <a:pt x="368" y="711"/>
                  </a:lnTo>
                  <a:lnTo>
                    <a:pt x="548" y="711"/>
                  </a:lnTo>
                  <a:lnTo>
                    <a:pt x="262" y="328"/>
                  </a:lnTo>
                  <a:lnTo>
                    <a:pt x="531" y="0"/>
                  </a:lnTo>
                  <a:lnTo>
                    <a:pt x="361" y="0"/>
                  </a:lnTo>
                  <a:lnTo>
                    <a:pt x="141" y="300"/>
                  </a:lnTo>
                  <a:lnTo>
                    <a:pt x="141" y="3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20481355" y="1447905"/>
              <a:ext cx="1443958" cy="2129989"/>
            </a:xfrm>
            <a:custGeom>
              <a:avLst/>
              <a:gdLst/>
              <a:ahLst/>
              <a:cxnLst/>
              <a:rect l="l" t="t" r="r" b="b"/>
              <a:pathLst>
                <a:path w="1443958" h="2129989">
                  <a:moveTo>
                    <a:pt x="416412" y="338520"/>
                  </a:moveTo>
                  <a:cubicBezTo>
                    <a:pt x="416412" y="982610"/>
                    <a:pt x="416412" y="982610"/>
                    <a:pt x="416412" y="982610"/>
                  </a:cubicBezTo>
                  <a:cubicBezTo>
                    <a:pt x="636498" y="982610"/>
                    <a:pt x="636498" y="982610"/>
                    <a:pt x="636498" y="982610"/>
                  </a:cubicBezTo>
                  <a:cubicBezTo>
                    <a:pt x="799788" y="982610"/>
                    <a:pt x="934680" y="833974"/>
                    <a:pt x="934680" y="657026"/>
                  </a:cubicBezTo>
                  <a:cubicBezTo>
                    <a:pt x="934680" y="480078"/>
                    <a:pt x="799788" y="338520"/>
                    <a:pt x="636498" y="338520"/>
                  </a:cubicBezTo>
                  <a:cubicBezTo>
                    <a:pt x="416412" y="338520"/>
                    <a:pt x="416412" y="338520"/>
                    <a:pt x="416412" y="338520"/>
                  </a:cubicBezTo>
                  <a:close/>
                  <a:moveTo>
                    <a:pt x="0" y="0"/>
                  </a:moveTo>
                  <a:cubicBezTo>
                    <a:pt x="714900" y="0"/>
                    <a:pt x="714900" y="0"/>
                    <a:pt x="714900" y="0"/>
                  </a:cubicBezTo>
                  <a:cubicBezTo>
                    <a:pt x="1068812" y="0"/>
                    <a:pt x="1351942" y="283055"/>
                    <a:pt x="1351942" y="636874"/>
                  </a:cubicBezTo>
                  <a:cubicBezTo>
                    <a:pt x="1351942" y="941158"/>
                    <a:pt x="1139594" y="1195908"/>
                    <a:pt x="856466" y="1259595"/>
                  </a:cubicBezTo>
                  <a:cubicBezTo>
                    <a:pt x="1443958" y="2129989"/>
                    <a:pt x="1443958" y="2129989"/>
                    <a:pt x="1443958" y="2129989"/>
                  </a:cubicBezTo>
                  <a:cubicBezTo>
                    <a:pt x="941404" y="2129989"/>
                    <a:pt x="941404" y="2129989"/>
                    <a:pt x="941404" y="2129989"/>
                  </a:cubicBezTo>
                  <a:cubicBezTo>
                    <a:pt x="417616" y="1273748"/>
                    <a:pt x="417616" y="1273748"/>
                    <a:pt x="417616" y="1273748"/>
                  </a:cubicBezTo>
                  <a:cubicBezTo>
                    <a:pt x="417616" y="2129989"/>
                    <a:pt x="417616" y="2129989"/>
                    <a:pt x="417616" y="2129989"/>
                  </a:cubicBezTo>
                  <a:cubicBezTo>
                    <a:pt x="0" y="2129989"/>
                    <a:pt x="0" y="2129989"/>
                    <a:pt x="0" y="2129989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41" name="Freeform 26"/>
            <p:cNvSpPr>
              <a:spLocks/>
            </p:cNvSpPr>
            <p:nvPr/>
          </p:nvSpPr>
          <p:spPr bwMode="auto">
            <a:xfrm>
              <a:off x="11344274" y="872716"/>
              <a:ext cx="2747117" cy="3469097"/>
            </a:xfrm>
            <a:custGeom>
              <a:avLst/>
              <a:gdLst>
                <a:gd name="T0" fmla="*/ 94 w 388"/>
                <a:gd name="T1" fmla="*/ 4 h 490"/>
                <a:gd name="T2" fmla="*/ 349 w 388"/>
                <a:gd name="T3" fmla="*/ 152 h 490"/>
                <a:gd name="T4" fmla="*/ 388 w 388"/>
                <a:gd name="T5" fmla="*/ 220 h 490"/>
                <a:gd name="T6" fmla="*/ 349 w 388"/>
                <a:gd name="T7" fmla="*/ 288 h 490"/>
                <a:gd name="T8" fmla="*/ 0 w 388"/>
                <a:gd name="T9" fmla="*/ 490 h 490"/>
                <a:gd name="T10" fmla="*/ 0 w 388"/>
                <a:gd name="T11" fmla="*/ 399 h 490"/>
                <a:gd name="T12" fmla="*/ 310 w 388"/>
                <a:gd name="T13" fmla="*/ 220 h 490"/>
                <a:gd name="T14" fmla="*/ 143 w 388"/>
                <a:gd name="T15" fmla="*/ 123 h 490"/>
                <a:gd name="T16" fmla="*/ 143 w 388"/>
                <a:gd name="T17" fmla="*/ 259 h 490"/>
                <a:gd name="T18" fmla="*/ 65 w 388"/>
                <a:gd name="T19" fmla="*/ 305 h 490"/>
                <a:gd name="T20" fmla="*/ 65 w 388"/>
                <a:gd name="T21" fmla="*/ 21 h 490"/>
                <a:gd name="T22" fmla="*/ 75 w 388"/>
                <a:gd name="T23" fmla="*/ 4 h 490"/>
                <a:gd name="T24" fmla="*/ 94 w 388"/>
                <a:gd name="T25" fmla="*/ 4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8" h="490">
                  <a:moveTo>
                    <a:pt x="94" y="4"/>
                  </a:moveTo>
                  <a:cubicBezTo>
                    <a:pt x="349" y="152"/>
                    <a:pt x="349" y="152"/>
                    <a:pt x="349" y="152"/>
                  </a:cubicBezTo>
                  <a:cubicBezTo>
                    <a:pt x="369" y="163"/>
                    <a:pt x="388" y="187"/>
                    <a:pt x="388" y="220"/>
                  </a:cubicBezTo>
                  <a:cubicBezTo>
                    <a:pt x="388" y="252"/>
                    <a:pt x="369" y="276"/>
                    <a:pt x="349" y="288"/>
                  </a:cubicBezTo>
                  <a:cubicBezTo>
                    <a:pt x="0" y="490"/>
                    <a:pt x="0" y="490"/>
                    <a:pt x="0" y="490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310" y="220"/>
                    <a:pt x="310" y="220"/>
                    <a:pt x="310" y="220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65" y="305"/>
                    <a:pt x="65" y="305"/>
                    <a:pt x="65" y="305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14"/>
                    <a:pt x="69" y="8"/>
                    <a:pt x="75" y="4"/>
                  </a:cubicBezTo>
                  <a:cubicBezTo>
                    <a:pt x="80" y="1"/>
                    <a:pt x="88" y="0"/>
                    <a:pt x="9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174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997091" y="446763"/>
            <a:ext cx="1239312" cy="14892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46354" eaLnBrk="1" hangingPunct="1">
              <a:defRPr sz="7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D16824A-EC54-42E0-9A87-1B32F256B5AB}" type="datetimeFigureOut">
              <a:rPr lang="de-DE"/>
              <a:pPr>
                <a:defRPr/>
              </a:pPr>
              <a:t>17.07.2023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2344738" y="755650"/>
            <a:ext cx="2828925" cy="4087813"/>
          </a:xfrm>
          <a:prstGeom prst="rect">
            <a:avLst/>
          </a:prstGeom>
          <a:noFill/>
          <a:ln w="12700">
            <a:noFill/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txBody>
          <a:bodyPr vert="horz" lIns="91459" tIns="45730" rIns="91459" bIns="45730" rtlCol="0" anchor="ctr"/>
          <a:lstStyle/>
          <a:p>
            <a:pPr lv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997091" y="5043664"/>
            <a:ext cx="5519667" cy="4634542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5274129" y="446763"/>
            <a:ext cx="1242630" cy="14892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946354" eaLnBrk="1" hangingPunct="1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 altLang="sk-SK"/>
              <a:t>Seite </a:t>
            </a:r>
            <a:fld id="{A60B1DD6-17BD-44F5-8672-4F1E5713778E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  <p:cxnSp>
        <p:nvCxnSpPr>
          <p:cNvPr id="30726" name="Gerader Verbinder 2"/>
          <p:cNvCxnSpPr>
            <a:cxnSpLocks noChangeShapeType="1"/>
          </p:cNvCxnSpPr>
          <p:nvPr/>
        </p:nvCxnSpPr>
        <p:spPr bwMode="gray">
          <a:xfrm>
            <a:off x="955614" y="638231"/>
            <a:ext cx="5295696" cy="0"/>
          </a:xfrm>
          <a:prstGeom prst="line">
            <a:avLst/>
          </a:prstGeom>
          <a:noFill/>
          <a:ln w="12700" cap="rnd" algn="ctr">
            <a:solidFill>
              <a:schemeClr val="accent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27" name="Gerader Verbinder 2"/>
          <p:cNvCxnSpPr>
            <a:cxnSpLocks noChangeShapeType="1"/>
          </p:cNvCxnSpPr>
          <p:nvPr/>
        </p:nvCxnSpPr>
        <p:spPr bwMode="gray">
          <a:xfrm>
            <a:off x="955614" y="9506375"/>
            <a:ext cx="5295696" cy="0"/>
          </a:xfrm>
          <a:prstGeom prst="line">
            <a:avLst/>
          </a:prstGeom>
          <a:noFill/>
          <a:ln w="12700" cap="rnd" algn="ctr">
            <a:solidFill>
              <a:schemeClr val="accent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Fußzeilenplatzhalter 2"/>
          <p:cNvSpPr txBox="1">
            <a:spLocks/>
          </p:cNvSpPr>
          <p:nvPr/>
        </p:nvSpPr>
        <p:spPr bwMode="gray">
          <a:xfrm>
            <a:off x="995432" y="9887678"/>
            <a:ext cx="693484" cy="10964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0" tIns="0" rIns="0" bIns="0"/>
          <a:lstStyle>
            <a:lvl1pPr defTabSz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8350" indent="-295275" defTabSz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2688" indent="-236538" defTabSz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5763" indent="-236538" defTabSz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28838" indent="-236538" defTabSz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86038" indent="-236538" defTabSz="808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43238" indent="-236538" defTabSz="808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0438" indent="-236538" defTabSz="808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57638" indent="-236538" defTabSz="808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en-US" sz="700">
                <a:solidFill>
                  <a:schemeClr val="bg2"/>
                </a:solidFill>
                <a:ea typeface="ＭＳ Ｐゴシック" panose="020B0600070205080204" pitchFamily="34" charset="-128"/>
              </a:rPr>
              <a:t>© 2015 DEKRA        </a:t>
            </a:r>
          </a:p>
        </p:txBody>
      </p:sp>
      <p:grpSp>
        <p:nvGrpSpPr>
          <p:cNvPr id="30729" name="Gruppieren 28"/>
          <p:cNvGrpSpPr>
            <a:grpSpLocks/>
          </p:cNvGrpSpPr>
          <p:nvPr/>
        </p:nvGrpSpPr>
        <p:grpSpPr bwMode="auto">
          <a:xfrm>
            <a:off x="995431" y="-70369"/>
            <a:ext cx="5521327" cy="37640"/>
            <a:chOff x="954534" y="-68396"/>
            <a:chExt cx="5286833" cy="36000"/>
          </a:xfrm>
        </p:grpSpPr>
        <p:sp>
          <p:nvSpPr>
            <p:cNvPr id="30745" name="Line 21"/>
            <p:cNvSpPr>
              <a:spLocks noChangeShapeType="1"/>
            </p:cNvSpPr>
            <p:nvPr userDrawn="1"/>
          </p:nvSpPr>
          <p:spPr bwMode="gray">
            <a:xfrm>
              <a:off x="6241367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30746" name="Line 14"/>
            <p:cNvSpPr>
              <a:spLocks noChangeShapeType="1"/>
            </p:cNvSpPr>
            <p:nvPr userDrawn="1"/>
          </p:nvSpPr>
          <p:spPr bwMode="gray">
            <a:xfrm>
              <a:off x="954534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30730" name="Gruppieren 36"/>
          <p:cNvGrpSpPr>
            <a:grpSpLocks/>
          </p:cNvGrpSpPr>
          <p:nvPr/>
        </p:nvGrpSpPr>
        <p:grpSpPr bwMode="auto">
          <a:xfrm>
            <a:off x="-72998" y="741331"/>
            <a:ext cx="38158" cy="8967969"/>
            <a:chOff x="-69150" y="721197"/>
            <a:chExt cx="36000" cy="8708775"/>
          </a:xfrm>
        </p:grpSpPr>
        <p:sp>
          <p:nvSpPr>
            <p:cNvPr id="30740" name="Line 44"/>
            <p:cNvSpPr>
              <a:spLocks noChangeShapeType="1"/>
            </p:cNvSpPr>
            <p:nvPr/>
          </p:nvSpPr>
          <p:spPr bwMode="gray">
            <a:xfrm rot="5400000">
              <a:off x="-51150" y="703197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grpSp>
          <p:nvGrpSpPr>
            <p:cNvPr id="30741" name="Gruppieren 32"/>
            <p:cNvGrpSpPr>
              <a:grpSpLocks/>
            </p:cNvGrpSpPr>
            <p:nvPr/>
          </p:nvGrpSpPr>
          <p:grpSpPr bwMode="auto">
            <a:xfrm>
              <a:off x="-69150" y="4716463"/>
              <a:ext cx="36000" cy="180974"/>
              <a:chOff x="-69150" y="4716463"/>
              <a:chExt cx="36000" cy="180974"/>
            </a:xfrm>
          </p:grpSpPr>
          <p:sp>
            <p:nvSpPr>
              <p:cNvPr id="30743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699152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  <p:sp>
            <p:nvSpPr>
              <p:cNvPr id="30744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879524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</p:grpSp>
        <p:sp>
          <p:nvSpPr>
            <p:cNvPr id="30742" name="Line 44"/>
            <p:cNvSpPr>
              <a:spLocks noChangeShapeType="1"/>
            </p:cNvSpPr>
            <p:nvPr/>
          </p:nvSpPr>
          <p:spPr bwMode="gray">
            <a:xfrm rot="5400000">
              <a:off x="-51150" y="9411972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30731" name="Gruppieren 37"/>
          <p:cNvGrpSpPr>
            <a:grpSpLocks/>
          </p:cNvGrpSpPr>
          <p:nvPr/>
        </p:nvGrpSpPr>
        <p:grpSpPr bwMode="auto">
          <a:xfrm>
            <a:off x="7196970" y="741331"/>
            <a:ext cx="38159" cy="8967969"/>
            <a:chOff x="-69150" y="721197"/>
            <a:chExt cx="36000" cy="8708775"/>
          </a:xfrm>
        </p:grpSpPr>
        <p:sp>
          <p:nvSpPr>
            <p:cNvPr id="30735" name="Line 44"/>
            <p:cNvSpPr>
              <a:spLocks noChangeShapeType="1"/>
            </p:cNvSpPr>
            <p:nvPr/>
          </p:nvSpPr>
          <p:spPr bwMode="gray">
            <a:xfrm rot="5400000">
              <a:off x="-51150" y="703197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grpSp>
          <p:nvGrpSpPr>
            <p:cNvPr id="30736" name="Gruppieren 39"/>
            <p:cNvGrpSpPr>
              <a:grpSpLocks/>
            </p:cNvGrpSpPr>
            <p:nvPr/>
          </p:nvGrpSpPr>
          <p:grpSpPr bwMode="auto">
            <a:xfrm>
              <a:off x="-69150" y="4716463"/>
              <a:ext cx="36000" cy="180974"/>
              <a:chOff x="-69150" y="4716463"/>
              <a:chExt cx="36000" cy="180974"/>
            </a:xfrm>
          </p:grpSpPr>
          <p:sp>
            <p:nvSpPr>
              <p:cNvPr id="30738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699152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  <p:sp>
            <p:nvSpPr>
              <p:cNvPr id="30739" name="Line 44"/>
              <p:cNvSpPr>
                <a:spLocks noChangeShapeType="1"/>
              </p:cNvSpPr>
              <p:nvPr/>
            </p:nvSpPr>
            <p:spPr bwMode="gray">
              <a:xfrm rot="5400000">
                <a:off x="-51150" y="4879524"/>
                <a:ext cx="0" cy="360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2000" tIns="72000" rIns="72000" bIns="72000" anchor="ctr"/>
              <a:lstStyle/>
              <a:p>
                <a:endParaRPr lang="sk-SK"/>
              </a:p>
            </p:txBody>
          </p:sp>
        </p:grpSp>
        <p:sp>
          <p:nvSpPr>
            <p:cNvPr id="30737" name="Line 44"/>
            <p:cNvSpPr>
              <a:spLocks noChangeShapeType="1"/>
            </p:cNvSpPr>
            <p:nvPr/>
          </p:nvSpPr>
          <p:spPr bwMode="gray">
            <a:xfrm rot="5400000">
              <a:off x="-51150" y="9411972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30732" name="Gruppieren 43"/>
          <p:cNvGrpSpPr>
            <a:grpSpLocks/>
          </p:cNvGrpSpPr>
          <p:nvPr/>
        </p:nvGrpSpPr>
        <p:grpSpPr bwMode="auto">
          <a:xfrm>
            <a:off x="995431" y="10308256"/>
            <a:ext cx="5521327" cy="36003"/>
            <a:chOff x="954534" y="-68396"/>
            <a:chExt cx="5286833" cy="36000"/>
          </a:xfrm>
        </p:grpSpPr>
        <p:sp>
          <p:nvSpPr>
            <p:cNvPr id="30733" name="Line 21"/>
            <p:cNvSpPr>
              <a:spLocks noChangeShapeType="1"/>
            </p:cNvSpPr>
            <p:nvPr userDrawn="1"/>
          </p:nvSpPr>
          <p:spPr bwMode="gray">
            <a:xfrm>
              <a:off x="6241367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30734" name="Line 14"/>
            <p:cNvSpPr>
              <a:spLocks noChangeShapeType="1"/>
            </p:cNvSpPr>
            <p:nvPr userDrawn="1"/>
          </p:nvSpPr>
          <p:spPr bwMode="gray">
            <a:xfrm>
              <a:off x="954534" y="-68396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153366366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ts val="600"/>
      </a:spcBef>
      <a:spcAft>
        <a:spcPts val="600"/>
      </a:spcAft>
      <a:buClr>
        <a:schemeClr val="accent1"/>
      </a:buClr>
      <a:buFont typeface="Wingdings" panose="05000000000000000000" pitchFamily="2" charset="2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9388" indent="-179388" algn="l" rtl="0" eaLnBrk="0" fontAlgn="base" hangingPunct="0">
      <a:spcBef>
        <a:spcPts val="300"/>
      </a:spcBef>
      <a:spcAft>
        <a:spcPts val="300"/>
      </a:spcAft>
      <a:buClr>
        <a:schemeClr val="accent1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58775" indent="-179388" algn="l" rtl="0" eaLnBrk="0" fontAlgn="base" hangingPunct="0">
      <a:spcBef>
        <a:spcPts val="300"/>
      </a:spcBef>
      <a:spcAft>
        <a:spcPts val="300"/>
      </a:spcAft>
      <a:buClr>
        <a:schemeClr val="accent1"/>
      </a:buClr>
      <a:buFont typeface="Symbol" panose="05050102010706020507" pitchFamily="18" charset="2"/>
      <a:buChar char="-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39750" indent="-179388" algn="l" rtl="0" eaLnBrk="0" fontAlgn="base" hangingPunct="0">
      <a:spcBef>
        <a:spcPts val="300"/>
      </a:spcBef>
      <a:spcAft>
        <a:spcPts val="300"/>
      </a:spcAft>
      <a:buClr>
        <a:schemeClr val="accent1"/>
      </a:buClr>
      <a:buFont typeface="Symbol" panose="05050102010706020507" pitchFamily="18" charset="2"/>
      <a:buChar char="-"/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rtl="0" eaLnBrk="0" fontAlgn="base" hangingPunct="0">
      <a:spcBef>
        <a:spcPts val="300"/>
      </a:spcBef>
      <a:spcAft>
        <a:spcPts val="300"/>
      </a:spcAft>
      <a:buClr>
        <a:schemeClr val="accent1"/>
      </a:buClr>
      <a:buFont typeface="Symbol" panose="05050102010706020507" pitchFamily="18" charset="2"/>
      <a:defRPr sz="1200" b="1" kern="1200">
        <a:solidFill>
          <a:schemeClr val="accent1"/>
        </a:solidFill>
        <a:latin typeface="+mn-lt"/>
        <a:ea typeface="+mn-ea"/>
        <a:cs typeface="+mn-cs"/>
      </a:defRPr>
    </a:lvl5pPr>
    <a:lvl6pPr marL="0" indent="0" algn="l" defTabSz="914400" rtl="0" eaLnBrk="1" latinLnBrk="0" hangingPunct="1">
      <a:spcBef>
        <a:spcPts val="300"/>
      </a:spcBef>
      <a:spcAft>
        <a:spcPts val="300"/>
      </a:spcAft>
      <a:buClr>
        <a:schemeClr val="accent1"/>
      </a:buClr>
      <a:buFont typeface="Symbol" panose="05050102010706020507" pitchFamily="18" charset="2"/>
      <a:buNone/>
      <a:defRPr sz="1200" b="1" kern="1200">
        <a:solidFill>
          <a:schemeClr val="accent4"/>
        </a:solidFill>
        <a:latin typeface="+mn-lt"/>
        <a:ea typeface="+mn-ea"/>
        <a:cs typeface="+mn-cs"/>
      </a:defRPr>
    </a:lvl6pPr>
    <a:lvl7pPr marL="0" indent="0" algn="l" defTabSz="914400" rtl="0" eaLnBrk="1" latinLnBrk="0" hangingPunct="1">
      <a:spcBef>
        <a:spcPts val="300"/>
      </a:spcBef>
      <a:spcAft>
        <a:spcPts val="300"/>
      </a:spcAft>
      <a:buClr>
        <a:schemeClr val="accent1"/>
      </a:buClr>
      <a:buFont typeface="Symbol" panose="05050102010706020507" pitchFamily="18" charset="2"/>
      <a:buNone/>
      <a:defRPr sz="1200" b="1" kern="1200">
        <a:solidFill>
          <a:schemeClr val="accent5"/>
        </a:solidFill>
        <a:latin typeface="+mn-lt"/>
        <a:ea typeface="+mn-ea"/>
        <a:cs typeface="+mn-cs"/>
      </a:defRPr>
    </a:lvl7pPr>
    <a:lvl8pPr marL="0" indent="0" algn="l" defTabSz="914400" rtl="0" eaLnBrk="1" latinLnBrk="0" hangingPunct="1">
      <a:spcBef>
        <a:spcPts val="300"/>
      </a:spcBef>
      <a:spcAft>
        <a:spcPts val="300"/>
      </a:spcAft>
      <a:buClr>
        <a:schemeClr val="accent1"/>
      </a:buClr>
      <a:buFont typeface="Symbol" panose="05050102010706020507" pitchFamily="18" charset="2"/>
      <a:buNone/>
      <a:defRPr sz="1200" b="1" kern="1200">
        <a:solidFill>
          <a:schemeClr val="accent6"/>
        </a:solidFill>
        <a:latin typeface="+mn-lt"/>
        <a:ea typeface="+mn-ea"/>
        <a:cs typeface="+mn-cs"/>
      </a:defRPr>
    </a:lvl8pPr>
    <a:lvl9pPr marL="0" indent="0" algn="l" defTabSz="914400" rtl="0" eaLnBrk="1" latinLnBrk="0" hangingPunct="1">
      <a:spcBef>
        <a:spcPts val="300"/>
      </a:spcBef>
      <a:spcAft>
        <a:spcPts val="300"/>
      </a:spcAft>
      <a:buClr>
        <a:schemeClr val="accent1"/>
      </a:buClr>
      <a:buFont typeface="Symbol" panose="05050102010706020507" pitchFamily="18" charset="2"/>
      <a:buNone/>
      <a:defRPr sz="700" b="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2344738" y="755650"/>
            <a:ext cx="2828925" cy="4087813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35A7ECB-BF04-412A-AE18-97A29E3E4AD8}" type="datetime1">
              <a:rPr lang="de-DE" smtClean="0"/>
              <a:t>17.07.2023</a:t>
            </a:fld>
            <a:endParaRPr lang="de-DE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de-DE" altLang="sk-SK"/>
              <a:t>Seite </a:t>
            </a:r>
            <a:fld id="{A60B1DD6-17BD-44F5-8672-4F1E5713778E}" type="slidenum">
              <a:rPr lang="de-DE" altLang="sk-SK" smtClean="0"/>
              <a:pPr>
                <a:defRPr/>
              </a:pPr>
              <a:t>1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345247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 b="1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0" y="2144008"/>
            <a:ext cx="4049550" cy="6656739"/>
          </a:xfrm>
        </p:spPr>
        <p:txBody>
          <a:bodyPr/>
          <a:lstStyle>
            <a:lvl1pPr marL="0" indent="0">
              <a:spcBef>
                <a:spcPts val="1097"/>
              </a:spcBef>
              <a:spcAft>
                <a:spcPts val="0"/>
              </a:spcAft>
              <a:buFont typeface="Arial" panose="020B0604020202020204" pitchFamily="34" charset="0"/>
              <a:buNone/>
              <a:defRPr sz="914"/>
            </a:lvl1pPr>
            <a:lvl2pPr marL="0" indent="0">
              <a:spcBef>
                <a:spcPts val="1097"/>
              </a:spcBef>
              <a:spcAft>
                <a:spcPts val="0"/>
              </a:spcAft>
              <a:buNone/>
              <a:defRPr sz="914" b="0">
                <a:solidFill>
                  <a:schemeClr val="accent1"/>
                </a:solidFill>
              </a:defRPr>
            </a:lvl2pPr>
            <a:lvl3pPr marL="131625" indent="-131625">
              <a:spcBef>
                <a:spcPts val="1097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914"/>
            </a:lvl3pPr>
            <a:lvl4pPr marL="131625" indent="-131625">
              <a:spcBef>
                <a:spcPts val="1097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914" b="0">
                <a:solidFill>
                  <a:schemeClr val="accent1"/>
                </a:solidFill>
              </a:defRPr>
            </a:lvl4pPr>
            <a:lvl5pPr marL="0" indent="0">
              <a:spcBef>
                <a:spcPts val="275"/>
              </a:spcBef>
              <a:spcAft>
                <a:spcPts val="0"/>
              </a:spcAft>
              <a:buFont typeface="Wingdings" panose="05000000000000000000" pitchFamily="2" charset="2"/>
              <a:buNone/>
              <a:defRPr sz="366" b="1">
                <a:solidFill>
                  <a:schemeClr val="bg2"/>
                </a:solidFill>
              </a:defRPr>
            </a:lvl5pPr>
            <a:lvl6pPr marL="0" indent="0">
              <a:spcBef>
                <a:spcPts val="275"/>
              </a:spcBef>
              <a:spcAft>
                <a:spcPts val="0"/>
              </a:spcAft>
              <a:buFont typeface="Wingdings" panose="05000000000000000000" pitchFamily="2" charset="2"/>
              <a:buNone/>
              <a:defRPr sz="366" b="1">
                <a:solidFill>
                  <a:schemeClr val="bg2"/>
                </a:solidFill>
              </a:defRPr>
            </a:lvl6pPr>
            <a:lvl7pPr marL="0" indent="0">
              <a:spcBef>
                <a:spcPts val="275"/>
              </a:spcBef>
              <a:spcAft>
                <a:spcPts val="0"/>
              </a:spcAft>
              <a:buFont typeface="Wingdings" panose="05000000000000000000" pitchFamily="2" charset="2"/>
              <a:buNone/>
              <a:defRPr sz="366" b="1">
                <a:solidFill>
                  <a:schemeClr val="bg2"/>
                </a:solidFill>
              </a:defRPr>
            </a:lvl7pPr>
            <a:lvl8pPr marL="0" indent="0">
              <a:spcBef>
                <a:spcPts val="275"/>
              </a:spcBef>
              <a:spcAft>
                <a:spcPts val="0"/>
              </a:spcAft>
              <a:buFont typeface="Wingdings" panose="05000000000000000000" pitchFamily="2" charset="2"/>
              <a:buNone/>
              <a:defRPr sz="366" b="1">
                <a:solidFill>
                  <a:schemeClr val="bg2"/>
                </a:solidFill>
              </a:defRPr>
            </a:lvl8pPr>
            <a:lvl9pPr marL="0" indent="0">
              <a:spcBef>
                <a:spcPts val="275"/>
              </a:spcBef>
              <a:spcAft>
                <a:spcPts val="0"/>
              </a:spcAft>
              <a:buFont typeface="Wingdings" panose="05000000000000000000" pitchFamily="2" charset="2"/>
              <a:buNone/>
              <a:defRPr sz="366" b="1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2BD0398D-D621-41B3-BAA3-782F44DA2C50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178533905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0" y="2144008"/>
            <a:ext cx="4049550" cy="665673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8A6884D6-E591-4C0D-8ADA-7D2F928460B4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137652791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ei Text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0" y="2144008"/>
            <a:ext cx="2993375" cy="665673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6"/>
          </p:nvPr>
        </p:nvSpPr>
        <p:spPr bwMode="gray">
          <a:xfrm>
            <a:off x="3507491" y="2144008"/>
            <a:ext cx="2993375" cy="665673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BA14D602-B673-408C-A8AC-77C18FCF5B37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233056112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Bild und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0" y="2144008"/>
            <a:ext cx="4049550" cy="665673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3"/>
          </p:nvPr>
        </p:nvSpPr>
        <p:spPr>
          <a:xfrm>
            <a:off x="4563667" y="2144008"/>
            <a:ext cx="1937200" cy="3172000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4556124" y="5629452"/>
            <a:ext cx="1944743" cy="317129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94AADBDA-E1F8-407F-BC3B-3DC263FBBF60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273964788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Bil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0" y="2144008"/>
            <a:ext cx="4049550" cy="665673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3"/>
          </p:nvPr>
        </p:nvSpPr>
        <p:spPr>
          <a:xfrm>
            <a:off x="4563667" y="2144008"/>
            <a:ext cx="1937200" cy="665673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1E504EF5-A689-48CF-A6B3-245D7C1F0902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87871180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Bil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2" y="2144008"/>
            <a:ext cx="1943335" cy="665673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3"/>
          </p:nvPr>
        </p:nvSpPr>
        <p:spPr>
          <a:xfrm>
            <a:off x="2457451" y="2144008"/>
            <a:ext cx="4043416" cy="665673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540A12AA-2E6E-46E3-9508-9C79BB3D5D85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3994287849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3"/>
          </p:nvPr>
        </p:nvSpPr>
        <p:spPr>
          <a:xfrm>
            <a:off x="351002" y="2144008"/>
            <a:ext cx="2993375" cy="665673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507492" y="2144008"/>
            <a:ext cx="2993375" cy="665673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90627475-A9C2-45C8-B311-63DF62E80210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3958645237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ilder + 2 Text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3"/>
          </p:nvPr>
        </p:nvSpPr>
        <p:spPr>
          <a:xfrm>
            <a:off x="351002" y="2144007"/>
            <a:ext cx="2993375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507492" y="2144007"/>
            <a:ext cx="2993375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0" y="5629452"/>
            <a:ext cx="2993375" cy="317129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6"/>
          </p:nvPr>
        </p:nvSpPr>
        <p:spPr bwMode="gray">
          <a:xfrm>
            <a:off x="3507491" y="5629452"/>
            <a:ext cx="2993375" cy="317129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DB485B84-5895-4B1C-989D-AB52277F677C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415353769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Bilder + 3 Text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>
          <a:xfrm>
            <a:off x="351000" y="682877"/>
            <a:ext cx="4049550" cy="1144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gray">
          <a:xfrm>
            <a:off x="351000" y="5629452"/>
            <a:ext cx="1944000" cy="317129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350999" y="2144007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4"/>
          </p:nvPr>
        </p:nvSpPr>
        <p:spPr>
          <a:xfrm>
            <a:off x="2455767" y="2144007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560535" y="2144007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6"/>
          </p:nvPr>
        </p:nvSpPr>
        <p:spPr bwMode="gray">
          <a:xfrm>
            <a:off x="2455103" y="5629452"/>
            <a:ext cx="1944000" cy="317129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extplatzhalter 9"/>
          <p:cNvSpPr>
            <a:spLocks noGrp="1"/>
          </p:cNvSpPr>
          <p:nvPr>
            <p:ph type="body" sz="quarter" idx="17"/>
          </p:nvPr>
        </p:nvSpPr>
        <p:spPr bwMode="gray">
          <a:xfrm>
            <a:off x="4559870" y="5629452"/>
            <a:ext cx="1944000" cy="317129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08F66D4B-F49D-4BD8-8AE3-87F1E5EF6B79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416663698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 bwMode="gray">
          <a:xfrm>
            <a:off x="351000" y="682877"/>
            <a:ext cx="4049550" cy="1144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350999" y="2144007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4"/>
          </p:nvPr>
        </p:nvSpPr>
        <p:spPr>
          <a:xfrm>
            <a:off x="2455767" y="2144007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560535" y="2144007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6"/>
          </p:nvPr>
        </p:nvSpPr>
        <p:spPr>
          <a:xfrm>
            <a:off x="350999" y="5622572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7"/>
          </p:nvPr>
        </p:nvSpPr>
        <p:spPr>
          <a:xfrm>
            <a:off x="2455767" y="5622572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8"/>
          </p:nvPr>
        </p:nvSpPr>
        <p:spPr>
          <a:xfrm>
            <a:off x="4560535" y="5622572"/>
            <a:ext cx="1944000" cy="3173589"/>
          </a:xfrm>
          <a:solidFill>
            <a:schemeClr val="bg2">
              <a:lumMod val="20000"/>
              <a:lumOff val="8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0" name="Foliennummernplatzhalt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AB1B55CD-6DDB-40C5-9FEA-E4969F268B00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370911468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erforma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 bwMode="gray">
          <a:xfrm>
            <a:off x="0" y="2144008"/>
            <a:ext cx="6858000" cy="6656739"/>
          </a:xfrm>
          <a:solidFill>
            <a:schemeClr val="bg2">
              <a:lumMod val="20000"/>
              <a:lumOff val="80000"/>
            </a:schemeClr>
          </a:solidFill>
        </p:spPr>
        <p:txBody>
          <a:bodyPr tIns="684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374F4040-FF37-439A-B371-A2AE79C3E9BF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2247085753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 bwMode="gray">
          <a:xfrm>
            <a:off x="0" y="0"/>
            <a:ext cx="6858000" cy="9906000"/>
          </a:xfrm>
          <a:solidFill>
            <a:schemeClr val="bg2">
              <a:lumMod val="20000"/>
              <a:lumOff val="80000"/>
            </a:schemeClr>
          </a:solidFill>
        </p:spPr>
        <p:txBody>
          <a:bodyPr tIns="684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5E4086FC-39A7-4202-9FA6-BCFC6EC5CF41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1603738174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flächiges Bild + Grün 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 bwMode="gray">
          <a:xfrm>
            <a:off x="0" y="0"/>
            <a:ext cx="6858000" cy="9906000"/>
          </a:xfrm>
          <a:solidFill>
            <a:schemeClr val="bg2">
              <a:lumMod val="20000"/>
              <a:lumOff val="80000"/>
            </a:schemeClr>
          </a:solidFill>
        </p:spPr>
        <p:txBody>
          <a:bodyPr tIns="684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>
          <a:xfrm>
            <a:off x="2" y="5629452"/>
            <a:ext cx="2294335" cy="1040000"/>
          </a:xfrm>
          <a:solidFill>
            <a:schemeClr val="accent1">
              <a:alpha val="70000"/>
            </a:schemeClr>
          </a:solidFill>
        </p:spPr>
        <p:txBody>
          <a:bodyPr lIns="468000" rIns="21600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Titelmasterformat durch Klicken bearbeiten</a:t>
            </a:r>
            <a:endParaRPr lang="de-DE" dirty="0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C823599E-52FA-4096-93EB-AD95142D8ADD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307999549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D10DF60C-9EEA-493A-974D-8E3ADBD41499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3351508977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729776D1-063F-44D5-8CBE-3E80197116C3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2987566996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sk-SK"/>
              <a:t>Seite </a:t>
            </a:r>
            <a:fld id="{DBE14E2D-0E67-4CE6-A269-E483C66E50BB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  <p:extLst>
      <p:ext uri="{BB962C8B-B14F-4D97-AF65-F5344CB8AC3E}">
        <p14:creationId xmlns:p14="http://schemas.microsoft.com/office/powerpoint/2010/main" val="1895316239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7250" y="4310365"/>
            <a:ext cx="5143500" cy="759583"/>
          </a:xfrm>
        </p:spPr>
        <p:txBody>
          <a:bodyPr anchor="b"/>
          <a:lstStyle>
            <a:lvl1pPr algn="ctr">
              <a:defRPr sz="2742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097"/>
            </a:lvl1pPr>
            <a:lvl2pPr marL="208955" indent="0" algn="ctr">
              <a:buNone/>
              <a:defRPr sz="914"/>
            </a:lvl2pPr>
            <a:lvl3pPr marL="417909" indent="0" algn="ctr">
              <a:buNone/>
              <a:defRPr sz="823"/>
            </a:lvl3pPr>
            <a:lvl4pPr marL="626864" indent="0" algn="ctr">
              <a:buNone/>
              <a:defRPr sz="731"/>
            </a:lvl4pPr>
            <a:lvl5pPr marL="835819" indent="0" algn="ctr">
              <a:buNone/>
              <a:defRPr sz="731"/>
            </a:lvl5pPr>
            <a:lvl6pPr marL="1044773" indent="0" algn="ctr">
              <a:buNone/>
              <a:defRPr sz="731"/>
            </a:lvl6pPr>
            <a:lvl7pPr marL="1253728" indent="0" algn="ctr">
              <a:buNone/>
              <a:defRPr sz="731"/>
            </a:lvl7pPr>
            <a:lvl8pPr marL="1462683" indent="0" algn="ctr">
              <a:buNone/>
              <a:defRPr sz="731"/>
            </a:lvl8pPr>
            <a:lvl9pPr marL="1671638" indent="0" algn="ctr">
              <a:buNone/>
              <a:defRPr sz="731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8148588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2231677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17" y="5830661"/>
            <a:ext cx="5915025" cy="759583"/>
          </a:xfrm>
        </p:spPr>
        <p:txBody>
          <a:bodyPr anchor="b"/>
          <a:lstStyle>
            <a:lvl1pPr>
              <a:defRPr sz="2742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917" y="6629227"/>
            <a:ext cx="5915025" cy="2166937"/>
          </a:xfrm>
        </p:spPr>
        <p:txBody>
          <a:bodyPr/>
          <a:lstStyle>
            <a:lvl1pPr marL="0" indent="0">
              <a:buNone/>
              <a:defRPr sz="1097"/>
            </a:lvl1pPr>
            <a:lvl2pPr marL="208955" indent="0">
              <a:buNone/>
              <a:defRPr sz="914"/>
            </a:lvl2pPr>
            <a:lvl3pPr marL="417909" indent="0">
              <a:buNone/>
              <a:defRPr sz="823"/>
            </a:lvl3pPr>
            <a:lvl4pPr marL="626864" indent="0">
              <a:buNone/>
              <a:defRPr sz="731"/>
            </a:lvl4pPr>
            <a:lvl5pPr marL="835819" indent="0">
              <a:buNone/>
              <a:defRPr sz="731"/>
            </a:lvl5pPr>
            <a:lvl6pPr marL="1044773" indent="0">
              <a:buNone/>
              <a:defRPr sz="731"/>
            </a:lvl6pPr>
            <a:lvl7pPr marL="1253728" indent="0">
              <a:buNone/>
              <a:defRPr sz="731"/>
            </a:lvl7pPr>
            <a:lvl8pPr marL="1462683" indent="0">
              <a:buNone/>
              <a:defRPr sz="731"/>
            </a:lvl8pPr>
            <a:lvl9pPr marL="1671638" indent="0">
              <a:buNone/>
              <a:defRPr sz="73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4201123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59570" y="2072924"/>
            <a:ext cx="2035969" cy="634488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9838" y="2072924"/>
            <a:ext cx="2037160" cy="634488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1137508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2679" y="1418306"/>
            <a:ext cx="5915025" cy="132901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2680" y="2428346"/>
            <a:ext cx="2901553" cy="1190095"/>
          </a:xfrm>
        </p:spPr>
        <p:txBody>
          <a:bodyPr anchor="b"/>
          <a:lstStyle>
            <a:lvl1pPr marL="0" indent="0">
              <a:buNone/>
              <a:defRPr sz="1097" b="1"/>
            </a:lvl1pPr>
            <a:lvl2pPr marL="208955" indent="0">
              <a:buNone/>
              <a:defRPr sz="914" b="1"/>
            </a:lvl2pPr>
            <a:lvl3pPr marL="417909" indent="0">
              <a:buNone/>
              <a:defRPr sz="823" b="1"/>
            </a:lvl3pPr>
            <a:lvl4pPr marL="626864" indent="0">
              <a:buNone/>
              <a:defRPr sz="731" b="1"/>
            </a:lvl4pPr>
            <a:lvl5pPr marL="835819" indent="0">
              <a:buNone/>
              <a:defRPr sz="731" b="1"/>
            </a:lvl5pPr>
            <a:lvl6pPr marL="1044773" indent="0">
              <a:buNone/>
              <a:defRPr sz="731" b="1"/>
            </a:lvl6pPr>
            <a:lvl7pPr marL="1253728" indent="0">
              <a:buNone/>
              <a:defRPr sz="731" b="1"/>
            </a:lvl7pPr>
            <a:lvl8pPr marL="1462683" indent="0">
              <a:buNone/>
              <a:defRPr sz="731" b="1"/>
            </a:lvl8pPr>
            <a:lvl9pPr marL="1671638" indent="0">
              <a:buNone/>
              <a:defRPr sz="731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2680" y="3618442"/>
            <a:ext cx="2901553" cy="532218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71864" y="2428346"/>
            <a:ext cx="2915841" cy="1190095"/>
          </a:xfrm>
        </p:spPr>
        <p:txBody>
          <a:bodyPr anchor="b"/>
          <a:lstStyle>
            <a:lvl1pPr marL="0" indent="0">
              <a:buNone/>
              <a:defRPr sz="1097" b="1"/>
            </a:lvl1pPr>
            <a:lvl2pPr marL="208955" indent="0">
              <a:buNone/>
              <a:defRPr sz="914" b="1"/>
            </a:lvl2pPr>
            <a:lvl3pPr marL="417909" indent="0">
              <a:buNone/>
              <a:defRPr sz="823" b="1"/>
            </a:lvl3pPr>
            <a:lvl4pPr marL="626864" indent="0">
              <a:buNone/>
              <a:defRPr sz="731" b="1"/>
            </a:lvl4pPr>
            <a:lvl5pPr marL="835819" indent="0">
              <a:buNone/>
              <a:defRPr sz="731" b="1"/>
            </a:lvl5pPr>
            <a:lvl6pPr marL="1044773" indent="0">
              <a:buNone/>
              <a:defRPr sz="731" b="1"/>
            </a:lvl6pPr>
            <a:lvl7pPr marL="1253728" indent="0">
              <a:buNone/>
              <a:defRPr sz="731" b="1"/>
            </a:lvl7pPr>
            <a:lvl8pPr marL="1462683" indent="0">
              <a:buNone/>
              <a:defRPr sz="731" b="1"/>
            </a:lvl8pPr>
            <a:lvl9pPr marL="1671638" indent="0">
              <a:buNone/>
              <a:defRPr sz="731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71864" y="3618442"/>
            <a:ext cx="2915841" cy="532218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27995394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6716564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4518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2680" y="2566562"/>
            <a:ext cx="2212181" cy="405239"/>
          </a:xfrm>
        </p:spPr>
        <p:txBody>
          <a:bodyPr anchor="b"/>
          <a:lstStyle>
            <a:lvl1pPr>
              <a:defRPr sz="1463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5842" y="1426283"/>
            <a:ext cx="3471863" cy="7039680"/>
          </a:xfrm>
        </p:spPr>
        <p:txBody>
          <a:bodyPr/>
          <a:lstStyle>
            <a:lvl1pPr>
              <a:defRPr sz="1463"/>
            </a:lvl1pPr>
            <a:lvl2pPr>
              <a:defRPr sz="1280"/>
            </a:lvl2pPr>
            <a:lvl3pPr>
              <a:defRPr sz="1097"/>
            </a:lvl3pPr>
            <a:lvl4pPr>
              <a:defRPr sz="914"/>
            </a:lvl4pPr>
            <a:lvl5pPr>
              <a:defRPr sz="914"/>
            </a:lvl5pPr>
            <a:lvl6pPr>
              <a:defRPr sz="914"/>
            </a:lvl6pPr>
            <a:lvl7pPr>
              <a:defRPr sz="914"/>
            </a:lvl7pPr>
            <a:lvl8pPr>
              <a:defRPr sz="914"/>
            </a:lvl8pPr>
            <a:lvl9pPr>
              <a:defRPr sz="914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2680" y="2971800"/>
            <a:ext cx="2212181" cy="5505627"/>
          </a:xfrm>
        </p:spPr>
        <p:txBody>
          <a:bodyPr/>
          <a:lstStyle>
            <a:lvl1pPr marL="0" indent="0">
              <a:buNone/>
              <a:defRPr sz="731"/>
            </a:lvl1pPr>
            <a:lvl2pPr marL="208955" indent="0">
              <a:buNone/>
              <a:defRPr sz="640"/>
            </a:lvl2pPr>
            <a:lvl3pPr marL="417909" indent="0">
              <a:buNone/>
              <a:defRPr sz="548"/>
            </a:lvl3pPr>
            <a:lvl4pPr marL="626864" indent="0">
              <a:buNone/>
              <a:defRPr sz="457"/>
            </a:lvl4pPr>
            <a:lvl5pPr marL="835819" indent="0">
              <a:buNone/>
              <a:defRPr sz="457"/>
            </a:lvl5pPr>
            <a:lvl6pPr marL="1044773" indent="0">
              <a:buNone/>
              <a:defRPr sz="457"/>
            </a:lvl6pPr>
            <a:lvl7pPr marL="1253728" indent="0">
              <a:buNone/>
              <a:defRPr sz="457"/>
            </a:lvl7pPr>
            <a:lvl8pPr marL="1462683" indent="0">
              <a:buNone/>
              <a:defRPr sz="457"/>
            </a:lvl8pPr>
            <a:lvl9pPr marL="1671638" indent="0">
              <a:buNone/>
              <a:defRPr sz="457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19793429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2680" y="2566562"/>
            <a:ext cx="2212181" cy="405239"/>
          </a:xfrm>
        </p:spPr>
        <p:txBody>
          <a:bodyPr anchor="b"/>
          <a:lstStyle>
            <a:lvl1pPr>
              <a:defRPr sz="1463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915842" y="1426283"/>
            <a:ext cx="3471863" cy="7039680"/>
          </a:xfrm>
        </p:spPr>
        <p:txBody>
          <a:bodyPr/>
          <a:lstStyle>
            <a:lvl1pPr marL="0" indent="0">
              <a:buNone/>
              <a:defRPr sz="1463"/>
            </a:lvl1pPr>
            <a:lvl2pPr marL="208955" indent="0">
              <a:buNone/>
              <a:defRPr sz="1280"/>
            </a:lvl2pPr>
            <a:lvl3pPr marL="417909" indent="0">
              <a:buNone/>
              <a:defRPr sz="1097"/>
            </a:lvl3pPr>
            <a:lvl4pPr marL="626864" indent="0">
              <a:buNone/>
              <a:defRPr sz="914"/>
            </a:lvl4pPr>
            <a:lvl5pPr marL="835819" indent="0">
              <a:buNone/>
              <a:defRPr sz="914"/>
            </a:lvl5pPr>
            <a:lvl6pPr marL="1044773" indent="0">
              <a:buNone/>
              <a:defRPr sz="914"/>
            </a:lvl6pPr>
            <a:lvl7pPr marL="1253728" indent="0">
              <a:buNone/>
              <a:defRPr sz="914"/>
            </a:lvl7pPr>
            <a:lvl8pPr marL="1462683" indent="0">
              <a:buNone/>
              <a:defRPr sz="914"/>
            </a:lvl8pPr>
            <a:lvl9pPr marL="1671638" indent="0">
              <a:buNone/>
              <a:defRPr sz="914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2680" y="2971800"/>
            <a:ext cx="2212181" cy="5505627"/>
          </a:xfrm>
        </p:spPr>
        <p:txBody>
          <a:bodyPr/>
          <a:lstStyle>
            <a:lvl1pPr marL="0" indent="0">
              <a:buNone/>
              <a:defRPr sz="731"/>
            </a:lvl1pPr>
            <a:lvl2pPr marL="208955" indent="0">
              <a:buNone/>
              <a:defRPr sz="640"/>
            </a:lvl2pPr>
            <a:lvl3pPr marL="417909" indent="0">
              <a:buNone/>
              <a:defRPr sz="548"/>
            </a:lvl3pPr>
            <a:lvl4pPr marL="626864" indent="0">
              <a:buNone/>
              <a:defRPr sz="457"/>
            </a:lvl4pPr>
            <a:lvl5pPr marL="835819" indent="0">
              <a:buNone/>
              <a:defRPr sz="457"/>
            </a:lvl5pPr>
            <a:lvl6pPr marL="1044773" indent="0">
              <a:buNone/>
              <a:defRPr sz="457"/>
            </a:lvl6pPr>
            <a:lvl7pPr marL="1253728" indent="0">
              <a:buNone/>
              <a:defRPr sz="457"/>
            </a:lvl7pPr>
            <a:lvl8pPr marL="1462683" indent="0">
              <a:buNone/>
              <a:defRPr sz="457"/>
            </a:lvl8pPr>
            <a:lvl9pPr marL="1671638" indent="0">
              <a:buNone/>
              <a:defRPr sz="457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29285412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30835553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914614" y="676453"/>
            <a:ext cx="132985" cy="774135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59569" y="676453"/>
            <a:ext cx="4704160" cy="774135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423458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gray">
          <a:xfrm>
            <a:off x="350938" y="683331"/>
            <a:ext cx="4049613" cy="114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cxnSp>
        <p:nvCxnSpPr>
          <p:cNvPr id="1027" name="Gerader Verbinder 2"/>
          <p:cNvCxnSpPr>
            <a:cxnSpLocks noChangeShapeType="1"/>
          </p:cNvCxnSpPr>
          <p:nvPr/>
        </p:nvCxnSpPr>
        <p:spPr bwMode="gray">
          <a:xfrm>
            <a:off x="349151" y="9470320"/>
            <a:ext cx="5373886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Fußzeilenplatzhalter 2"/>
          <p:cNvSpPr txBox="1">
            <a:spLocks/>
          </p:cNvSpPr>
          <p:nvPr/>
        </p:nvSpPr>
        <p:spPr bwMode="gray">
          <a:xfrm>
            <a:off x="754560" y="9552870"/>
            <a:ext cx="498277" cy="15592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0" tIns="0" rIns="0" bIns="0"/>
          <a:lstStyle>
            <a:lvl1pPr defTabSz="781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81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81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81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81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en-US" sz="320">
                <a:solidFill>
                  <a:schemeClr val="bg2"/>
                </a:solidFill>
                <a:ea typeface="MS PGothic" panose="020B0600070205080204" pitchFamily="34" charset="-128"/>
              </a:rPr>
              <a:t>© 201</a:t>
            </a:r>
            <a:r>
              <a:rPr lang="en-US" altLang="en-US" sz="320">
                <a:solidFill>
                  <a:schemeClr val="bg2"/>
                </a:solidFill>
                <a:ea typeface="MS PGothic" panose="020B0600070205080204" pitchFamily="34" charset="-128"/>
              </a:rPr>
              <a:t>7</a:t>
            </a:r>
            <a:r>
              <a:rPr lang="de-DE" altLang="en-US" sz="320">
                <a:solidFill>
                  <a:schemeClr val="bg2"/>
                </a:solidFill>
                <a:ea typeface="MS PGothic" panose="020B0600070205080204" pitchFamily="34" charset="-128"/>
              </a:rPr>
              <a:t> DEKRA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0938" y="2144009"/>
            <a:ext cx="4049613" cy="66429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 (Highlight)</a:t>
            </a:r>
          </a:p>
          <a:p>
            <a:pPr lvl="5"/>
            <a:r>
              <a:rPr lang="de-DE" noProof="0" dirty="0"/>
              <a:t>Sechste Ebene (Highlight)</a:t>
            </a:r>
          </a:p>
          <a:p>
            <a:pPr lvl="6"/>
            <a:r>
              <a:rPr lang="de-DE" noProof="0" dirty="0"/>
              <a:t>Siebte Ebene (Highlight)</a:t>
            </a:r>
          </a:p>
          <a:p>
            <a:pPr lvl="7"/>
            <a:r>
              <a:rPr lang="de-DE" noProof="0" dirty="0"/>
              <a:t>Achte Ebene (Highlight)</a:t>
            </a:r>
          </a:p>
          <a:p>
            <a:pPr lvl="8"/>
            <a:r>
              <a:rPr lang="de-DE" noProof="0" dirty="0"/>
              <a:t>Description</a:t>
            </a:r>
          </a:p>
        </p:txBody>
      </p:sp>
      <p:grpSp>
        <p:nvGrpSpPr>
          <p:cNvPr id="1030" name="Gruppieren 9"/>
          <p:cNvGrpSpPr>
            <a:grpSpLocks/>
          </p:cNvGrpSpPr>
          <p:nvPr/>
        </p:nvGrpSpPr>
        <p:grpSpPr bwMode="auto">
          <a:xfrm>
            <a:off x="349152" y="-98602"/>
            <a:ext cx="6156127" cy="52741"/>
            <a:chOff x="465832" y="-58871"/>
            <a:chExt cx="8207939" cy="36000"/>
          </a:xfrm>
        </p:grpSpPr>
        <p:sp>
          <p:nvSpPr>
            <p:cNvPr id="1057" name="Line 15"/>
            <p:cNvSpPr>
              <a:spLocks noChangeShapeType="1"/>
            </p:cNvSpPr>
            <p:nvPr userDrawn="1"/>
          </p:nvSpPr>
          <p:spPr bwMode="gray">
            <a:xfrm>
              <a:off x="3056559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8" name="Line 16"/>
            <p:cNvSpPr>
              <a:spLocks noChangeShapeType="1"/>
            </p:cNvSpPr>
            <p:nvPr userDrawn="1"/>
          </p:nvSpPr>
          <p:spPr bwMode="gray">
            <a:xfrm>
              <a:off x="3273247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9" name="Line 19"/>
            <p:cNvSpPr>
              <a:spLocks noChangeShapeType="1"/>
            </p:cNvSpPr>
            <p:nvPr userDrawn="1"/>
          </p:nvSpPr>
          <p:spPr bwMode="gray">
            <a:xfrm>
              <a:off x="5867546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60" name="Line 20"/>
            <p:cNvSpPr>
              <a:spLocks noChangeShapeType="1"/>
            </p:cNvSpPr>
            <p:nvPr userDrawn="1"/>
          </p:nvSpPr>
          <p:spPr bwMode="gray">
            <a:xfrm>
              <a:off x="6085425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61" name="Line 21"/>
            <p:cNvSpPr>
              <a:spLocks noChangeShapeType="1"/>
            </p:cNvSpPr>
            <p:nvPr userDrawn="1"/>
          </p:nvSpPr>
          <p:spPr bwMode="gray">
            <a:xfrm>
              <a:off x="8673771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62" name="Line 14"/>
            <p:cNvSpPr>
              <a:spLocks noChangeShapeType="1"/>
            </p:cNvSpPr>
            <p:nvPr userDrawn="1"/>
          </p:nvSpPr>
          <p:spPr bwMode="gray">
            <a:xfrm>
              <a:off x="465832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1031" name="Gruppieren 144"/>
          <p:cNvGrpSpPr>
            <a:grpSpLocks/>
          </p:cNvGrpSpPr>
          <p:nvPr/>
        </p:nvGrpSpPr>
        <p:grpSpPr bwMode="auto">
          <a:xfrm>
            <a:off x="-52685" y="687917"/>
            <a:ext cx="27682" cy="8415514"/>
            <a:chOff x="-69150" y="476672"/>
            <a:chExt cx="36000" cy="5826003"/>
          </a:xfrm>
        </p:grpSpPr>
        <p:sp>
          <p:nvSpPr>
            <p:cNvPr id="1050" name="Line 39"/>
            <p:cNvSpPr>
              <a:spLocks noChangeShapeType="1"/>
            </p:cNvSpPr>
            <p:nvPr userDrawn="1"/>
          </p:nvSpPr>
          <p:spPr bwMode="gray">
            <a:xfrm rot="5400000">
              <a:off x="-51150" y="6071954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1" name="Line 40"/>
            <p:cNvSpPr>
              <a:spLocks noChangeShapeType="1"/>
            </p:cNvSpPr>
            <p:nvPr userDrawn="1"/>
          </p:nvSpPr>
          <p:spPr bwMode="gray">
            <a:xfrm rot="5400000">
              <a:off x="-51150" y="6284675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2" name="Line 41"/>
            <p:cNvSpPr>
              <a:spLocks noChangeShapeType="1"/>
            </p:cNvSpPr>
            <p:nvPr userDrawn="1"/>
          </p:nvSpPr>
          <p:spPr bwMode="gray">
            <a:xfrm rot="5400000">
              <a:off x="-51150" y="3879663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3" name="Line 42"/>
            <p:cNvSpPr>
              <a:spLocks noChangeShapeType="1"/>
            </p:cNvSpPr>
            <p:nvPr userDrawn="1"/>
          </p:nvSpPr>
          <p:spPr bwMode="gray">
            <a:xfrm rot="5400000">
              <a:off x="-51150" y="3663767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4" name="Line 43"/>
            <p:cNvSpPr>
              <a:spLocks noChangeShapeType="1"/>
            </p:cNvSpPr>
            <p:nvPr userDrawn="1"/>
          </p:nvSpPr>
          <p:spPr bwMode="gray">
            <a:xfrm rot="5400000">
              <a:off x="-51150" y="1246055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5" name="Line 44"/>
            <p:cNvSpPr>
              <a:spLocks noChangeShapeType="1"/>
            </p:cNvSpPr>
            <p:nvPr userDrawn="1"/>
          </p:nvSpPr>
          <p:spPr bwMode="gray">
            <a:xfrm rot="5400000">
              <a:off x="-51150" y="458672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56" name="Line 43"/>
            <p:cNvSpPr>
              <a:spLocks noChangeShapeType="1"/>
            </p:cNvSpPr>
            <p:nvPr userDrawn="1"/>
          </p:nvSpPr>
          <p:spPr bwMode="gray">
            <a:xfrm rot="5400000">
              <a:off x="-51150" y="1461950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1032" name="Gruppieren 145"/>
          <p:cNvGrpSpPr>
            <a:grpSpLocks/>
          </p:cNvGrpSpPr>
          <p:nvPr/>
        </p:nvGrpSpPr>
        <p:grpSpPr bwMode="auto">
          <a:xfrm>
            <a:off x="6898185" y="687917"/>
            <a:ext cx="26789" cy="8415514"/>
            <a:chOff x="-69150" y="476672"/>
            <a:chExt cx="36000" cy="5826003"/>
          </a:xfrm>
        </p:grpSpPr>
        <p:sp>
          <p:nvSpPr>
            <p:cNvPr id="2" name="Line 39"/>
            <p:cNvSpPr>
              <a:spLocks noChangeShapeType="1"/>
            </p:cNvSpPr>
            <p:nvPr userDrawn="1"/>
          </p:nvSpPr>
          <p:spPr bwMode="gray">
            <a:xfrm rot="5400000">
              <a:off x="-51150" y="6071954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44" name="Line 40"/>
            <p:cNvSpPr>
              <a:spLocks noChangeShapeType="1"/>
            </p:cNvSpPr>
            <p:nvPr userDrawn="1"/>
          </p:nvSpPr>
          <p:spPr bwMode="gray">
            <a:xfrm rot="5400000">
              <a:off x="-51150" y="6284675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5" name="Line 41"/>
            <p:cNvSpPr>
              <a:spLocks noChangeShapeType="1"/>
            </p:cNvSpPr>
            <p:nvPr userDrawn="1"/>
          </p:nvSpPr>
          <p:spPr bwMode="gray">
            <a:xfrm rot="5400000">
              <a:off x="-51150" y="3879663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6" name="Line 42"/>
            <p:cNvSpPr>
              <a:spLocks noChangeShapeType="1"/>
            </p:cNvSpPr>
            <p:nvPr userDrawn="1"/>
          </p:nvSpPr>
          <p:spPr bwMode="gray">
            <a:xfrm rot="5400000">
              <a:off x="-51150" y="3663767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47" name="Line 43"/>
            <p:cNvSpPr>
              <a:spLocks noChangeShapeType="1"/>
            </p:cNvSpPr>
            <p:nvPr userDrawn="1"/>
          </p:nvSpPr>
          <p:spPr bwMode="gray">
            <a:xfrm rot="5400000">
              <a:off x="-51150" y="1246055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48" name="Line 44"/>
            <p:cNvSpPr>
              <a:spLocks noChangeShapeType="1"/>
            </p:cNvSpPr>
            <p:nvPr userDrawn="1"/>
          </p:nvSpPr>
          <p:spPr bwMode="gray">
            <a:xfrm rot="5400000">
              <a:off x="-51150" y="458672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49" name="Line 43"/>
            <p:cNvSpPr>
              <a:spLocks noChangeShapeType="1"/>
            </p:cNvSpPr>
            <p:nvPr userDrawn="1"/>
          </p:nvSpPr>
          <p:spPr bwMode="gray">
            <a:xfrm rot="5400000">
              <a:off x="-51150" y="1461950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1033" name="Gruppieren 153"/>
          <p:cNvGrpSpPr>
            <a:grpSpLocks/>
          </p:cNvGrpSpPr>
          <p:nvPr/>
        </p:nvGrpSpPr>
        <p:grpSpPr bwMode="auto">
          <a:xfrm>
            <a:off x="349152" y="9986259"/>
            <a:ext cx="6156127" cy="50447"/>
            <a:chOff x="465832" y="-58871"/>
            <a:chExt cx="8207939" cy="36000"/>
          </a:xfrm>
        </p:grpSpPr>
        <p:sp>
          <p:nvSpPr>
            <p:cNvPr id="7" name="Line 15"/>
            <p:cNvSpPr>
              <a:spLocks noChangeShapeType="1"/>
            </p:cNvSpPr>
            <p:nvPr userDrawn="1"/>
          </p:nvSpPr>
          <p:spPr bwMode="gray">
            <a:xfrm>
              <a:off x="3056559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38" name="Line 16"/>
            <p:cNvSpPr>
              <a:spLocks noChangeShapeType="1"/>
            </p:cNvSpPr>
            <p:nvPr userDrawn="1"/>
          </p:nvSpPr>
          <p:spPr bwMode="gray">
            <a:xfrm>
              <a:off x="3273247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39" name="Line 19"/>
            <p:cNvSpPr>
              <a:spLocks noChangeShapeType="1"/>
            </p:cNvSpPr>
            <p:nvPr userDrawn="1"/>
          </p:nvSpPr>
          <p:spPr bwMode="gray">
            <a:xfrm>
              <a:off x="5867546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8" name="Line 20"/>
            <p:cNvSpPr>
              <a:spLocks noChangeShapeType="1"/>
            </p:cNvSpPr>
            <p:nvPr userDrawn="1"/>
          </p:nvSpPr>
          <p:spPr bwMode="gray">
            <a:xfrm>
              <a:off x="6085425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9" name="Line 21"/>
            <p:cNvSpPr>
              <a:spLocks noChangeShapeType="1"/>
            </p:cNvSpPr>
            <p:nvPr userDrawn="1"/>
          </p:nvSpPr>
          <p:spPr bwMode="gray">
            <a:xfrm>
              <a:off x="8673771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  <p:sp>
          <p:nvSpPr>
            <p:cNvPr id="1042" name="Line 14"/>
            <p:cNvSpPr>
              <a:spLocks noChangeShapeType="1"/>
            </p:cNvSpPr>
            <p:nvPr userDrawn="1"/>
          </p:nvSpPr>
          <p:spPr bwMode="gray">
            <a:xfrm>
              <a:off x="465832" y="-58871"/>
              <a:ext cx="0" cy="3600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2000" tIns="72000" rIns="72000" bIns="72000" anchor="ctr"/>
            <a:lstStyle/>
            <a:p>
              <a:endParaRPr lang="sk-SK"/>
            </a:p>
          </p:txBody>
        </p:sp>
      </p:grpSp>
      <p:grpSp>
        <p:nvGrpSpPr>
          <p:cNvPr id="15" name="Gruppieren 1047"/>
          <p:cNvGrpSpPr/>
          <p:nvPr/>
        </p:nvGrpSpPr>
        <p:grpSpPr>
          <a:xfrm>
            <a:off x="5829221" y="9027930"/>
            <a:ext cx="862592" cy="459353"/>
            <a:chOff x="11344274" y="872716"/>
            <a:chExt cx="12546261" cy="3469097"/>
          </a:xfrm>
          <a:solidFill>
            <a:schemeClr val="accent1"/>
          </a:solidFill>
        </p:grpSpPr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5286700" y="1447905"/>
              <a:ext cx="1626700" cy="2129989"/>
            </a:xfrm>
            <a:custGeom>
              <a:avLst/>
              <a:gdLst/>
              <a:ahLst/>
              <a:cxnLst/>
              <a:rect l="l" t="t" r="r" b="b"/>
              <a:pathLst>
                <a:path w="1626700" h="2129989">
                  <a:moveTo>
                    <a:pt x="416412" y="359491"/>
                  </a:moveTo>
                  <a:cubicBezTo>
                    <a:pt x="416412" y="359491"/>
                    <a:pt x="416412" y="359491"/>
                    <a:pt x="416412" y="1767500"/>
                  </a:cubicBezTo>
                  <a:cubicBezTo>
                    <a:pt x="416412" y="1767500"/>
                    <a:pt x="416412" y="1767500"/>
                    <a:pt x="487221" y="1767500"/>
                  </a:cubicBezTo>
                  <a:cubicBezTo>
                    <a:pt x="997046" y="1767500"/>
                    <a:pt x="1195311" y="1484483"/>
                    <a:pt x="1195311" y="1067033"/>
                  </a:cubicBezTo>
                  <a:cubicBezTo>
                    <a:pt x="1195311" y="600055"/>
                    <a:pt x="961641" y="359491"/>
                    <a:pt x="487221" y="359491"/>
                  </a:cubicBezTo>
                  <a:cubicBezTo>
                    <a:pt x="487221" y="359491"/>
                    <a:pt x="487221" y="359491"/>
                    <a:pt x="416412" y="359491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594100" y="0"/>
                  </a:cubicBezTo>
                  <a:cubicBezTo>
                    <a:pt x="1216490" y="0"/>
                    <a:pt x="1626700" y="459964"/>
                    <a:pt x="1626700" y="1068533"/>
                  </a:cubicBezTo>
                  <a:cubicBezTo>
                    <a:pt x="1626700" y="1670025"/>
                    <a:pt x="1202344" y="2129989"/>
                    <a:pt x="594100" y="2129989"/>
                  </a:cubicBezTo>
                  <a:cubicBezTo>
                    <a:pt x="594100" y="2129989"/>
                    <a:pt x="594100" y="2129989"/>
                    <a:pt x="0" y="2129989"/>
                  </a:cubicBezTo>
                  <a:cubicBezTo>
                    <a:pt x="0" y="2129956"/>
                    <a:pt x="0" y="212155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1040" name="Freeform 20"/>
            <p:cNvSpPr>
              <a:spLocks/>
            </p:cNvSpPr>
            <p:nvPr/>
          </p:nvSpPr>
          <p:spPr bwMode="auto">
            <a:xfrm>
              <a:off x="17177028" y="1447905"/>
              <a:ext cx="1102441" cy="2129989"/>
            </a:xfrm>
            <a:custGeom>
              <a:avLst/>
              <a:gdLst>
                <a:gd name="T0" fmla="*/ 368 w 368"/>
                <a:gd name="T1" fmla="*/ 120 h 711"/>
                <a:gd name="T2" fmla="*/ 368 w 368"/>
                <a:gd name="T3" fmla="*/ 0 h 711"/>
                <a:gd name="T4" fmla="*/ 0 w 368"/>
                <a:gd name="T5" fmla="*/ 0 h 711"/>
                <a:gd name="T6" fmla="*/ 0 w 368"/>
                <a:gd name="T7" fmla="*/ 711 h 711"/>
                <a:gd name="T8" fmla="*/ 368 w 368"/>
                <a:gd name="T9" fmla="*/ 711 h 711"/>
                <a:gd name="T10" fmla="*/ 368 w 368"/>
                <a:gd name="T11" fmla="*/ 590 h 711"/>
                <a:gd name="T12" fmla="*/ 139 w 368"/>
                <a:gd name="T13" fmla="*/ 590 h 711"/>
                <a:gd name="T14" fmla="*/ 139 w 368"/>
                <a:gd name="T15" fmla="*/ 399 h 711"/>
                <a:gd name="T16" fmla="*/ 359 w 368"/>
                <a:gd name="T17" fmla="*/ 399 h 711"/>
                <a:gd name="T18" fmla="*/ 359 w 368"/>
                <a:gd name="T19" fmla="*/ 276 h 711"/>
                <a:gd name="T20" fmla="*/ 139 w 368"/>
                <a:gd name="T21" fmla="*/ 276 h 711"/>
                <a:gd name="T22" fmla="*/ 139 w 368"/>
                <a:gd name="T23" fmla="*/ 120 h 711"/>
                <a:gd name="T24" fmla="*/ 368 w 368"/>
                <a:gd name="T25" fmla="*/ 120 h 711"/>
                <a:gd name="T26" fmla="*/ 368 w 368"/>
                <a:gd name="T27" fmla="*/ 12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8" h="711">
                  <a:moveTo>
                    <a:pt x="368" y="120"/>
                  </a:moveTo>
                  <a:lnTo>
                    <a:pt x="368" y="0"/>
                  </a:lnTo>
                  <a:lnTo>
                    <a:pt x="0" y="0"/>
                  </a:lnTo>
                  <a:lnTo>
                    <a:pt x="0" y="711"/>
                  </a:lnTo>
                  <a:lnTo>
                    <a:pt x="368" y="711"/>
                  </a:lnTo>
                  <a:lnTo>
                    <a:pt x="368" y="590"/>
                  </a:lnTo>
                  <a:lnTo>
                    <a:pt x="139" y="590"/>
                  </a:lnTo>
                  <a:lnTo>
                    <a:pt x="139" y="399"/>
                  </a:lnTo>
                  <a:lnTo>
                    <a:pt x="359" y="399"/>
                  </a:lnTo>
                  <a:lnTo>
                    <a:pt x="359" y="276"/>
                  </a:lnTo>
                  <a:lnTo>
                    <a:pt x="139" y="276"/>
                  </a:lnTo>
                  <a:lnTo>
                    <a:pt x="139" y="120"/>
                  </a:lnTo>
                  <a:lnTo>
                    <a:pt x="368" y="120"/>
                  </a:lnTo>
                  <a:lnTo>
                    <a:pt x="36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1041" name="Freeform 21"/>
            <p:cNvSpPr>
              <a:spLocks/>
            </p:cNvSpPr>
            <p:nvPr/>
          </p:nvSpPr>
          <p:spPr bwMode="auto">
            <a:xfrm>
              <a:off x="21925313" y="1390984"/>
              <a:ext cx="1965222" cy="2186908"/>
            </a:xfrm>
            <a:custGeom>
              <a:avLst/>
              <a:gdLst/>
              <a:ahLst/>
              <a:cxnLst/>
              <a:rect l="l" t="t" r="r" b="b"/>
              <a:pathLst>
                <a:path w="1965222" h="2186908">
                  <a:moveTo>
                    <a:pt x="988602" y="629111"/>
                  </a:moveTo>
                  <a:lnTo>
                    <a:pt x="733962" y="1402018"/>
                  </a:lnTo>
                  <a:lnTo>
                    <a:pt x="1237250" y="1402018"/>
                  </a:lnTo>
                  <a:lnTo>
                    <a:pt x="997590" y="629111"/>
                  </a:lnTo>
                  <a:close/>
                  <a:moveTo>
                    <a:pt x="996748" y="0"/>
                  </a:moveTo>
                  <a:cubicBezTo>
                    <a:pt x="1074510" y="0"/>
                    <a:pt x="1159338" y="49542"/>
                    <a:pt x="1187616" y="134470"/>
                  </a:cubicBezTo>
                  <a:cubicBezTo>
                    <a:pt x="1965222" y="2186908"/>
                    <a:pt x="1965222" y="2186908"/>
                    <a:pt x="1965222" y="2186908"/>
                  </a:cubicBezTo>
                  <a:cubicBezTo>
                    <a:pt x="1519866" y="2186908"/>
                    <a:pt x="1519866" y="2186908"/>
                    <a:pt x="1519866" y="2186908"/>
                  </a:cubicBezTo>
                  <a:cubicBezTo>
                    <a:pt x="1357274" y="1741034"/>
                    <a:pt x="1357274" y="1741034"/>
                    <a:pt x="1357274" y="1741034"/>
                  </a:cubicBezTo>
                  <a:cubicBezTo>
                    <a:pt x="615016" y="1741034"/>
                    <a:pt x="615016" y="1741034"/>
                    <a:pt x="615016" y="1741034"/>
                  </a:cubicBezTo>
                  <a:cubicBezTo>
                    <a:pt x="438286" y="2186908"/>
                    <a:pt x="438286" y="2186908"/>
                    <a:pt x="438286" y="2186908"/>
                  </a:cubicBezTo>
                  <a:cubicBezTo>
                    <a:pt x="0" y="2186908"/>
                    <a:pt x="0" y="2186908"/>
                    <a:pt x="0" y="2186908"/>
                  </a:cubicBezTo>
                  <a:cubicBezTo>
                    <a:pt x="798812" y="134470"/>
                    <a:pt x="798812" y="134470"/>
                    <a:pt x="798812" y="134470"/>
                  </a:cubicBezTo>
                  <a:cubicBezTo>
                    <a:pt x="834158" y="49542"/>
                    <a:pt x="911920" y="0"/>
                    <a:pt x="9967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1043" name="Freeform 23"/>
            <p:cNvSpPr>
              <a:spLocks/>
            </p:cNvSpPr>
            <p:nvPr/>
          </p:nvSpPr>
          <p:spPr bwMode="auto">
            <a:xfrm>
              <a:off x="18641956" y="1447905"/>
              <a:ext cx="1641679" cy="2129989"/>
            </a:xfrm>
            <a:custGeom>
              <a:avLst/>
              <a:gdLst>
                <a:gd name="T0" fmla="*/ 141 w 548"/>
                <a:gd name="T1" fmla="*/ 300 h 711"/>
                <a:gd name="T2" fmla="*/ 139 w 548"/>
                <a:gd name="T3" fmla="*/ 300 h 711"/>
                <a:gd name="T4" fmla="*/ 139 w 548"/>
                <a:gd name="T5" fmla="*/ 0 h 711"/>
                <a:gd name="T6" fmla="*/ 0 w 548"/>
                <a:gd name="T7" fmla="*/ 0 h 711"/>
                <a:gd name="T8" fmla="*/ 0 w 548"/>
                <a:gd name="T9" fmla="*/ 711 h 711"/>
                <a:gd name="T10" fmla="*/ 139 w 548"/>
                <a:gd name="T11" fmla="*/ 711 h 711"/>
                <a:gd name="T12" fmla="*/ 139 w 548"/>
                <a:gd name="T13" fmla="*/ 392 h 711"/>
                <a:gd name="T14" fmla="*/ 141 w 548"/>
                <a:gd name="T15" fmla="*/ 392 h 711"/>
                <a:gd name="T16" fmla="*/ 368 w 548"/>
                <a:gd name="T17" fmla="*/ 711 h 711"/>
                <a:gd name="T18" fmla="*/ 548 w 548"/>
                <a:gd name="T19" fmla="*/ 711 h 711"/>
                <a:gd name="T20" fmla="*/ 262 w 548"/>
                <a:gd name="T21" fmla="*/ 328 h 711"/>
                <a:gd name="T22" fmla="*/ 531 w 548"/>
                <a:gd name="T23" fmla="*/ 0 h 711"/>
                <a:gd name="T24" fmla="*/ 361 w 548"/>
                <a:gd name="T25" fmla="*/ 0 h 711"/>
                <a:gd name="T26" fmla="*/ 141 w 548"/>
                <a:gd name="T27" fmla="*/ 300 h 711"/>
                <a:gd name="T28" fmla="*/ 141 w 548"/>
                <a:gd name="T29" fmla="*/ 30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711">
                  <a:moveTo>
                    <a:pt x="141" y="300"/>
                  </a:moveTo>
                  <a:lnTo>
                    <a:pt x="139" y="300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711"/>
                  </a:lnTo>
                  <a:lnTo>
                    <a:pt x="139" y="711"/>
                  </a:lnTo>
                  <a:lnTo>
                    <a:pt x="139" y="392"/>
                  </a:lnTo>
                  <a:lnTo>
                    <a:pt x="141" y="392"/>
                  </a:lnTo>
                  <a:lnTo>
                    <a:pt x="368" y="711"/>
                  </a:lnTo>
                  <a:lnTo>
                    <a:pt x="548" y="711"/>
                  </a:lnTo>
                  <a:lnTo>
                    <a:pt x="262" y="328"/>
                  </a:lnTo>
                  <a:lnTo>
                    <a:pt x="531" y="0"/>
                  </a:lnTo>
                  <a:lnTo>
                    <a:pt x="361" y="0"/>
                  </a:lnTo>
                  <a:lnTo>
                    <a:pt x="141" y="300"/>
                  </a:lnTo>
                  <a:lnTo>
                    <a:pt x="141" y="3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1045" name="Freeform 25"/>
            <p:cNvSpPr>
              <a:spLocks/>
            </p:cNvSpPr>
            <p:nvPr/>
          </p:nvSpPr>
          <p:spPr bwMode="auto">
            <a:xfrm>
              <a:off x="20481355" y="1447905"/>
              <a:ext cx="1443958" cy="2129989"/>
            </a:xfrm>
            <a:custGeom>
              <a:avLst/>
              <a:gdLst/>
              <a:ahLst/>
              <a:cxnLst/>
              <a:rect l="l" t="t" r="r" b="b"/>
              <a:pathLst>
                <a:path w="1443958" h="2129989">
                  <a:moveTo>
                    <a:pt x="416412" y="338520"/>
                  </a:moveTo>
                  <a:cubicBezTo>
                    <a:pt x="416412" y="982610"/>
                    <a:pt x="416412" y="982610"/>
                    <a:pt x="416412" y="982610"/>
                  </a:cubicBezTo>
                  <a:cubicBezTo>
                    <a:pt x="636498" y="982610"/>
                    <a:pt x="636498" y="982610"/>
                    <a:pt x="636498" y="982610"/>
                  </a:cubicBezTo>
                  <a:cubicBezTo>
                    <a:pt x="799788" y="982610"/>
                    <a:pt x="934680" y="833974"/>
                    <a:pt x="934680" y="657026"/>
                  </a:cubicBezTo>
                  <a:cubicBezTo>
                    <a:pt x="934680" y="480078"/>
                    <a:pt x="799788" y="338520"/>
                    <a:pt x="636498" y="338520"/>
                  </a:cubicBezTo>
                  <a:cubicBezTo>
                    <a:pt x="416412" y="338520"/>
                    <a:pt x="416412" y="338520"/>
                    <a:pt x="416412" y="338520"/>
                  </a:cubicBezTo>
                  <a:close/>
                  <a:moveTo>
                    <a:pt x="0" y="0"/>
                  </a:moveTo>
                  <a:cubicBezTo>
                    <a:pt x="714900" y="0"/>
                    <a:pt x="714900" y="0"/>
                    <a:pt x="714900" y="0"/>
                  </a:cubicBezTo>
                  <a:cubicBezTo>
                    <a:pt x="1068812" y="0"/>
                    <a:pt x="1351942" y="283055"/>
                    <a:pt x="1351942" y="636874"/>
                  </a:cubicBezTo>
                  <a:cubicBezTo>
                    <a:pt x="1351942" y="941158"/>
                    <a:pt x="1139594" y="1195908"/>
                    <a:pt x="856466" y="1259595"/>
                  </a:cubicBezTo>
                  <a:cubicBezTo>
                    <a:pt x="1443958" y="2129989"/>
                    <a:pt x="1443958" y="2129989"/>
                    <a:pt x="1443958" y="2129989"/>
                  </a:cubicBezTo>
                  <a:cubicBezTo>
                    <a:pt x="941404" y="2129989"/>
                    <a:pt x="941404" y="2129989"/>
                    <a:pt x="941404" y="2129989"/>
                  </a:cubicBezTo>
                  <a:cubicBezTo>
                    <a:pt x="417616" y="1273748"/>
                    <a:pt x="417616" y="1273748"/>
                    <a:pt x="417616" y="1273748"/>
                  </a:cubicBezTo>
                  <a:cubicBezTo>
                    <a:pt x="417616" y="2129989"/>
                    <a:pt x="417616" y="2129989"/>
                    <a:pt x="417616" y="2129989"/>
                  </a:cubicBezTo>
                  <a:cubicBezTo>
                    <a:pt x="0" y="2129989"/>
                    <a:pt x="0" y="2129989"/>
                    <a:pt x="0" y="2129989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  <p:sp>
          <p:nvSpPr>
            <p:cNvPr id="1046" name="Freeform 26"/>
            <p:cNvSpPr>
              <a:spLocks/>
            </p:cNvSpPr>
            <p:nvPr/>
          </p:nvSpPr>
          <p:spPr bwMode="auto">
            <a:xfrm>
              <a:off x="11344274" y="872716"/>
              <a:ext cx="2747117" cy="3469097"/>
            </a:xfrm>
            <a:custGeom>
              <a:avLst/>
              <a:gdLst>
                <a:gd name="T0" fmla="*/ 94 w 388"/>
                <a:gd name="T1" fmla="*/ 4 h 490"/>
                <a:gd name="T2" fmla="*/ 349 w 388"/>
                <a:gd name="T3" fmla="*/ 152 h 490"/>
                <a:gd name="T4" fmla="*/ 388 w 388"/>
                <a:gd name="T5" fmla="*/ 220 h 490"/>
                <a:gd name="T6" fmla="*/ 349 w 388"/>
                <a:gd name="T7" fmla="*/ 288 h 490"/>
                <a:gd name="T8" fmla="*/ 0 w 388"/>
                <a:gd name="T9" fmla="*/ 490 h 490"/>
                <a:gd name="T10" fmla="*/ 0 w 388"/>
                <a:gd name="T11" fmla="*/ 399 h 490"/>
                <a:gd name="T12" fmla="*/ 310 w 388"/>
                <a:gd name="T13" fmla="*/ 220 h 490"/>
                <a:gd name="T14" fmla="*/ 143 w 388"/>
                <a:gd name="T15" fmla="*/ 123 h 490"/>
                <a:gd name="T16" fmla="*/ 143 w 388"/>
                <a:gd name="T17" fmla="*/ 259 h 490"/>
                <a:gd name="T18" fmla="*/ 65 w 388"/>
                <a:gd name="T19" fmla="*/ 305 h 490"/>
                <a:gd name="T20" fmla="*/ 65 w 388"/>
                <a:gd name="T21" fmla="*/ 21 h 490"/>
                <a:gd name="T22" fmla="*/ 75 w 388"/>
                <a:gd name="T23" fmla="*/ 4 h 490"/>
                <a:gd name="T24" fmla="*/ 94 w 388"/>
                <a:gd name="T25" fmla="*/ 4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8" h="490">
                  <a:moveTo>
                    <a:pt x="94" y="4"/>
                  </a:moveTo>
                  <a:cubicBezTo>
                    <a:pt x="349" y="152"/>
                    <a:pt x="349" y="152"/>
                    <a:pt x="349" y="152"/>
                  </a:cubicBezTo>
                  <a:cubicBezTo>
                    <a:pt x="369" y="163"/>
                    <a:pt x="388" y="187"/>
                    <a:pt x="388" y="220"/>
                  </a:cubicBezTo>
                  <a:cubicBezTo>
                    <a:pt x="388" y="252"/>
                    <a:pt x="369" y="276"/>
                    <a:pt x="349" y="288"/>
                  </a:cubicBezTo>
                  <a:cubicBezTo>
                    <a:pt x="0" y="490"/>
                    <a:pt x="0" y="490"/>
                    <a:pt x="0" y="490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310" y="220"/>
                    <a:pt x="310" y="220"/>
                    <a:pt x="310" y="220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65" y="305"/>
                    <a:pt x="65" y="305"/>
                    <a:pt x="65" y="305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14"/>
                    <a:pt x="69" y="8"/>
                    <a:pt x="75" y="4"/>
                  </a:cubicBezTo>
                  <a:cubicBezTo>
                    <a:pt x="80" y="1"/>
                    <a:pt x="88" y="0"/>
                    <a:pt x="9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dirty="0">
                <a:latin typeface="+mn-lt"/>
                <a:cs typeface="+mn-cs"/>
              </a:endParaRPr>
            </a:p>
          </p:txBody>
        </p:sp>
      </p:grpSp>
      <p:pic>
        <p:nvPicPr>
          <p:cNvPr id="1035" name="Picture 244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226671" y="334786"/>
            <a:ext cx="471488" cy="69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49151" y="9552870"/>
            <a:ext cx="332184" cy="155928"/>
          </a:xfrm>
          <a:prstGeom prst="rect">
            <a:avLst/>
          </a:prstGeom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320">
                <a:solidFill>
                  <a:srgbClr val="999999"/>
                </a:solidFill>
              </a:defRPr>
            </a:lvl1pPr>
          </a:lstStyle>
          <a:p>
            <a:pPr>
              <a:defRPr/>
            </a:pPr>
            <a:r>
              <a:rPr lang="de-DE" altLang="sk-SK"/>
              <a:t>Seite </a:t>
            </a:r>
            <a:fld id="{2A2B0356-4631-4112-8B5E-A492F273CB8B}" type="slidenum">
              <a:rPr lang="de-DE" altLang="sk-SK"/>
              <a:pPr>
                <a:defRPr/>
              </a:pPr>
              <a:t>‹#›</a:t>
            </a:fld>
            <a:endParaRPr lang="de-DE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0" r:id="rId1"/>
    <p:sldLayoutId id="2147484461" r:id="rId2"/>
    <p:sldLayoutId id="2147484462" r:id="rId3"/>
    <p:sldLayoutId id="2147484463" r:id="rId4"/>
    <p:sldLayoutId id="2147484464" r:id="rId5"/>
    <p:sldLayoutId id="2147484465" r:id="rId6"/>
    <p:sldLayoutId id="2147484466" r:id="rId7"/>
    <p:sldLayoutId id="2147484467" r:id="rId8"/>
    <p:sldLayoutId id="2147484468" r:id="rId9"/>
    <p:sldLayoutId id="2147484469" r:id="rId10"/>
    <p:sldLayoutId id="2147484470" r:id="rId11"/>
    <p:sldLayoutId id="2147484471" r:id="rId12"/>
    <p:sldLayoutId id="2147484472" r:id="rId13"/>
    <p:sldLayoutId id="2147484473" r:id="rId14"/>
    <p:sldLayoutId id="2147484474" r:id="rId15"/>
    <p:sldLayoutId id="2147484475" r:id="rId16"/>
  </p:sldLayoutIdLst>
  <p:transition spd="med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914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5pPr>
      <a:lvl6pPr marL="208955" algn="l" rtl="0" fontAlgn="base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6pPr>
      <a:lvl7pPr marL="417909" algn="l" rtl="0" fontAlgn="base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7pPr>
      <a:lvl8pPr marL="626864" algn="l" rtl="0" fontAlgn="base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8pPr>
      <a:lvl9pPr marL="835819" algn="l" rtl="0" fontAlgn="base">
        <a:spcBef>
          <a:spcPct val="0"/>
        </a:spcBef>
        <a:spcAft>
          <a:spcPct val="0"/>
        </a:spcAft>
        <a:defRPr sz="914">
          <a:solidFill>
            <a:schemeClr val="accent1"/>
          </a:solidFill>
          <a:latin typeface="Arial" panose="020B0604020202020204" pitchFamily="34" charset="0"/>
        </a:defRPr>
      </a:lvl9pPr>
    </p:titleStyle>
    <p:bodyStyle>
      <a:lvl1pPr algn="l" rtl="0" eaLnBrk="0" fontAlgn="base" hangingPunct="0">
        <a:spcBef>
          <a:spcPts val="275"/>
        </a:spcBef>
        <a:spcAft>
          <a:spcPts val="275"/>
        </a:spcAft>
        <a:buClr>
          <a:schemeClr val="accent1"/>
        </a:buClr>
        <a:buFont typeface="Wingdings" panose="05000000000000000000" pitchFamily="2" charset="2"/>
        <a:defRPr sz="640" kern="1200">
          <a:solidFill>
            <a:schemeClr val="tx1"/>
          </a:solidFill>
          <a:latin typeface="+mn-lt"/>
          <a:ea typeface="+mn-ea"/>
          <a:cs typeface="+mn-cs"/>
        </a:defRPr>
      </a:lvl1pPr>
      <a:lvl2pPr marL="81986" indent="-81986" algn="l" rtl="0" eaLnBrk="0" fontAlgn="base" hangingPunct="0">
        <a:spcBef>
          <a:spcPts val="137"/>
        </a:spcBef>
        <a:spcAft>
          <a:spcPts val="137"/>
        </a:spcAft>
        <a:buClr>
          <a:schemeClr val="accent1"/>
        </a:buClr>
        <a:buFont typeface="Wingdings" panose="05000000000000000000" pitchFamily="2" charset="2"/>
        <a:buChar char="§"/>
        <a:defRPr sz="640" kern="1200">
          <a:solidFill>
            <a:schemeClr val="tx1"/>
          </a:solidFill>
          <a:latin typeface="+mn-lt"/>
          <a:ea typeface="+mn-ea"/>
          <a:cs typeface="+mn-cs"/>
        </a:defRPr>
      </a:lvl2pPr>
      <a:lvl3pPr marL="163971" indent="-81986" algn="l" rtl="0" eaLnBrk="0" fontAlgn="base" hangingPunct="0">
        <a:spcBef>
          <a:spcPts val="137"/>
        </a:spcBef>
        <a:spcAft>
          <a:spcPts val="137"/>
        </a:spcAft>
        <a:buClr>
          <a:schemeClr val="accent1"/>
        </a:buClr>
        <a:buFont typeface="Symbol" panose="05050102010706020507" pitchFamily="18" charset="2"/>
        <a:buChar char="-"/>
        <a:defRPr sz="640" kern="1200">
          <a:solidFill>
            <a:schemeClr val="tx1"/>
          </a:solidFill>
          <a:latin typeface="+mn-lt"/>
          <a:ea typeface="+mn-ea"/>
          <a:cs typeface="+mn-cs"/>
        </a:defRPr>
      </a:lvl3pPr>
      <a:lvl4pPr marL="245958" indent="-81986" algn="l" rtl="0" eaLnBrk="0" fontAlgn="base" hangingPunct="0">
        <a:spcBef>
          <a:spcPts val="137"/>
        </a:spcBef>
        <a:spcAft>
          <a:spcPts val="137"/>
        </a:spcAft>
        <a:buClr>
          <a:schemeClr val="accent1"/>
        </a:buClr>
        <a:buFont typeface="Symbol" panose="05050102010706020507" pitchFamily="18" charset="2"/>
        <a:buChar char="-"/>
        <a:defRPr sz="640" kern="1200">
          <a:solidFill>
            <a:schemeClr val="tx1"/>
          </a:solidFill>
          <a:latin typeface="+mn-lt"/>
          <a:ea typeface="+mn-ea"/>
          <a:cs typeface="+mn-cs"/>
        </a:defRPr>
      </a:lvl4pPr>
      <a:lvl5pPr algn="l" rtl="0" eaLnBrk="0" fontAlgn="base" hangingPunct="0">
        <a:spcBef>
          <a:spcPts val="275"/>
        </a:spcBef>
        <a:spcAft>
          <a:spcPts val="275"/>
        </a:spcAft>
        <a:buClr>
          <a:schemeClr val="accent1"/>
        </a:buClr>
        <a:buFont typeface="Symbol" panose="05050102010706020507" pitchFamily="18" charset="2"/>
        <a:defRPr sz="64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417909" rtl="0" eaLnBrk="1" latinLnBrk="0" hangingPunct="1">
        <a:spcBef>
          <a:spcPts val="275"/>
        </a:spcBef>
        <a:spcAft>
          <a:spcPts val="275"/>
        </a:spcAft>
        <a:buClr>
          <a:schemeClr val="accent1"/>
        </a:buClr>
        <a:buFont typeface="Symbol" panose="05050102010706020507" pitchFamily="18" charset="2"/>
        <a:buNone/>
        <a:defRPr sz="640" b="1" kern="1200">
          <a:solidFill>
            <a:schemeClr val="accent4"/>
          </a:solidFill>
          <a:latin typeface="+mn-lt"/>
          <a:ea typeface="+mn-ea"/>
          <a:cs typeface="+mn-cs"/>
        </a:defRPr>
      </a:lvl6pPr>
      <a:lvl7pPr marL="0" indent="0" algn="l" defTabSz="417909" rtl="0" eaLnBrk="1" latinLnBrk="0" hangingPunct="1">
        <a:spcBef>
          <a:spcPts val="275"/>
        </a:spcBef>
        <a:spcAft>
          <a:spcPts val="275"/>
        </a:spcAft>
        <a:buClr>
          <a:schemeClr val="accent1"/>
        </a:buClr>
        <a:buFont typeface="Symbol" panose="05050102010706020507" pitchFamily="18" charset="2"/>
        <a:buNone/>
        <a:defRPr sz="640" b="1" kern="1200">
          <a:solidFill>
            <a:schemeClr val="accent5"/>
          </a:solidFill>
          <a:latin typeface="+mn-lt"/>
          <a:ea typeface="+mn-ea"/>
          <a:cs typeface="+mn-cs"/>
        </a:defRPr>
      </a:lvl7pPr>
      <a:lvl8pPr marL="0" indent="0" algn="l" defTabSz="417909" rtl="0" eaLnBrk="1" latinLnBrk="0" hangingPunct="1">
        <a:spcBef>
          <a:spcPts val="275"/>
        </a:spcBef>
        <a:spcAft>
          <a:spcPts val="275"/>
        </a:spcAft>
        <a:buClr>
          <a:schemeClr val="accent1"/>
        </a:buClr>
        <a:buFont typeface="Symbol" panose="05050102010706020507" pitchFamily="18" charset="2"/>
        <a:buNone/>
        <a:defRPr sz="640" b="1" kern="1200">
          <a:solidFill>
            <a:schemeClr val="accent6"/>
          </a:solidFill>
          <a:latin typeface="+mn-lt"/>
          <a:ea typeface="+mn-ea"/>
          <a:cs typeface="+mn-cs"/>
        </a:defRPr>
      </a:lvl8pPr>
      <a:lvl9pPr marL="0" indent="0" algn="l" defTabSz="417909" rtl="0" eaLnBrk="1" latinLnBrk="0" hangingPunct="1">
        <a:spcBef>
          <a:spcPts val="137"/>
        </a:spcBef>
        <a:spcAft>
          <a:spcPts val="137"/>
        </a:spcAft>
        <a:buClr>
          <a:schemeClr val="accent1"/>
        </a:buClr>
        <a:buFont typeface="Symbol" panose="05050102010706020507" pitchFamily="18" charset="2"/>
        <a:buNone/>
        <a:defRPr sz="366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1pPr>
      <a:lvl2pPr marL="208955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2pPr>
      <a:lvl3pPr marL="417909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3pPr>
      <a:lvl4pPr marL="626864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4pPr>
      <a:lvl5pPr marL="835819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5pPr>
      <a:lvl6pPr marL="1044773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8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7pPr>
      <a:lvl8pPr marL="1462683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8pPr>
      <a:lvl9pPr marL="1671638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Line 6"/>
          <p:cNvSpPr>
            <a:spLocks noChangeShapeType="1"/>
          </p:cNvSpPr>
          <p:nvPr/>
        </p:nvSpPr>
        <p:spPr bwMode="gray">
          <a:xfrm flipV="1">
            <a:off x="0" y="9183688"/>
            <a:ext cx="68580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413">
              <a:cs typeface="+mn-cs"/>
            </a:endParaRPr>
          </a:p>
        </p:txBody>
      </p:sp>
      <p:pic>
        <p:nvPicPr>
          <p:cNvPr id="2051" name="Picture 7" descr="DEKRA LogoA_RGB"/>
          <p:cNvPicPr preferRelativeResize="0">
            <a:picLocks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829301" y="9032346"/>
            <a:ext cx="861715" cy="44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9"/>
          <p:cNvSpPr>
            <a:spLocks noGrp="1" noChangeArrowheads="1"/>
          </p:cNvSpPr>
          <p:nvPr>
            <p:ph type="title"/>
          </p:nvPr>
        </p:nvSpPr>
        <p:spPr bwMode="gray">
          <a:xfrm>
            <a:off x="359868" y="823257"/>
            <a:ext cx="6424017" cy="13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2053" name="Rectangle 10"/>
          <p:cNvSpPr>
            <a:spLocks noGrp="1" noChangeArrowheads="1"/>
          </p:cNvSpPr>
          <p:nvPr>
            <p:ph type="body" idx="1"/>
          </p:nvPr>
        </p:nvSpPr>
        <p:spPr bwMode="gray">
          <a:xfrm>
            <a:off x="359867" y="2072923"/>
            <a:ext cx="4187130" cy="634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grpSp>
        <p:nvGrpSpPr>
          <p:cNvPr id="2054" name="Group 12"/>
          <p:cNvGrpSpPr>
            <a:grpSpLocks/>
          </p:cNvGrpSpPr>
          <p:nvPr/>
        </p:nvGrpSpPr>
        <p:grpSpPr bwMode="auto">
          <a:xfrm>
            <a:off x="-36612" y="-61912"/>
            <a:ext cx="6931224" cy="10025240"/>
            <a:chOff x="-33" y="-26"/>
            <a:chExt cx="6306" cy="4371"/>
          </a:xfrm>
        </p:grpSpPr>
        <p:grpSp>
          <p:nvGrpSpPr>
            <p:cNvPr id="2058" name="Group 13"/>
            <p:cNvGrpSpPr>
              <a:grpSpLocks/>
            </p:cNvGrpSpPr>
            <p:nvPr userDrawn="1"/>
          </p:nvGrpSpPr>
          <p:grpSpPr bwMode="auto">
            <a:xfrm>
              <a:off x="217" y="-26"/>
              <a:ext cx="5806" cy="11"/>
              <a:chOff x="217" y="-26"/>
              <a:chExt cx="5806" cy="11"/>
            </a:xfrm>
          </p:grpSpPr>
          <p:sp>
            <p:nvSpPr>
              <p:cNvPr id="1057" name="Line 14"/>
              <p:cNvSpPr>
                <a:spLocks noChangeShapeType="1"/>
              </p:cNvSpPr>
              <p:nvPr userDrawn="1"/>
            </p:nvSpPr>
            <p:spPr bwMode="gray">
              <a:xfrm>
                <a:off x="219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8" name="Line 15"/>
              <p:cNvSpPr>
                <a:spLocks noChangeShapeType="1"/>
              </p:cNvSpPr>
              <p:nvPr userDrawn="1"/>
            </p:nvSpPr>
            <p:spPr bwMode="gray">
              <a:xfrm>
                <a:off x="2031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9" name="Line 16"/>
              <p:cNvSpPr>
                <a:spLocks noChangeShapeType="1"/>
              </p:cNvSpPr>
              <p:nvPr userDrawn="1"/>
            </p:nvSpPr>
            <p:spPr bwMode="gray">
              <a:xfrm>
                <a:off x="2212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60" name="Line 17"/>
              <p:cNvSpPr>
                <a:spLocks noChangeShapeType="1"/>
              </p:cNvSpPr>
              <p:nvPr userDrawn="1"/>
            </p:nvSpPr>
            <p:spPr bwMode="gray">
              <a:xfrm>
                <a:off x="3030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61" name="Line 18"/>
              <p:cNvSpPr>
                <a:spLocks noChangeShapeType="1"/>
              </p:cNvSpPr>
              <p:nvPr userDrawn="1"/>
            </p:nvSpPr>
            <p:spPr bwMode="gray">
              <a:xfrm>
                <a:off x="3210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62" name="Line 19"/>
              <p:cNvSpPr>
                <a:spLocks noChangeShapeType="1"/>
              </p:cNvSpPr>
              <p:nvPr userDrawn="1"/>
            </p:nvSpPr>
            <p:spPr bwMode="gray">
              <a:xfrm>
                <a:off x="4027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63" name="Line 20"/>
              <p:cNvSpPr>
                <a:spLocks noChangeShapeType="1"/>
              </p:cNvSpPr>
              <p:nvPr userDrawn="1"/>
            </p:nvSpPr>
            <p:spPr bwMode="gray">
              <a:xfrm>
                <a:off x="4206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64" name="Line 21"/>
              <p:cNvSpPr>
                <a:spLocks noChangeShapeType="1"/>
              </p:cNvSpPr>
              <p:nvPr userDrawn="1"/>
            </p:nvSpPr>
            <p:spPr bwMode="gray">
              <a:xfrm>
                <a:off x="6021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</p:grpSp>
        <p:grpSp>
          <p:nvGrpSpPr>
            <p:cNvPr id="2059" name="Group 22"/>
            <p:cNvGrpSpPr>
              <a:grpSpLocks/>
            </p:cNvGrpSpPr>
            <p:nvPr userDrawn="1"/>
          </p:nvGrpSpPr>
          <p:grpSpPr bwMode="auto">
            <a:xfrm>
              <a:off x="6262" y="867"/>
              <a:ext cx="11" cy="3130"/>
              <a:chOff x="6268" y="867"/>
              <a:chExt cx="11" cy="3130"/>
            </a:xfrm>
          </p:grpSpPr>
          <p:sp>
            <p:nvSpPr>
              <p:cNvPr id="1051" name="Line 23"/>
              <p:cNvSpPr>
                <a:spLocks noChangeShapeType="1"/>
              </p:cNvSpPr>
              <p:nvPr userDrawn="1"/>
            </p:nvSpPr>
            <p:spPr bwMode="gray">
              <a:xfrm rot="5400000">
                <a:off x="6232" y="3829"/>
                <a:ext cx="0" cy="4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2" name="Line 24"/>
              <p:cNvSpPr>
                <a:spLocks noChangeShapeType="1"/>
              </p:cNvSpPr>
              <p:nvPr userDrawn="1"/>
            </p:nvSpPr>
            <p:spPr bwMode="gray">
              <a:xfrm rot="5400000">
                <a:off x="6232" y="4007"/>
                <a:ext cx="0" cy="4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3" name="Line 25"/>
              <p:cNvSpPr>
                <a:spLocks noChangeShapeType="1"/>
              </p:cNvSpPr>
              <p:nvPr userDrawn="1"/>
            </p:nvSpPr>
            <p:spPr bwMode="gray">
              <a:xfrm rot="5400000">
                <a:off x="6232" y="2551"/>
                <a:ext cx="0" cy="4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4" name="Line 26"/>
              <p:cNvSpPr>
                <a:spLocks noChangeShapeType="1"/>
              </p:cNvSpPr>
              <p:nvPr userDrawn="1"/>
            </p:nvSpPr>
            <p:spPr bwMode="gray">
              <a:xfrm rot="5400000">
                <a:off x="6232" y="2309"/>
                <a:ext cx="0" cy="4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5" name="Line 27"/>
              <p:cNvSpPr>
                <a:spLocks noChangeShapeType="1"/>
              </p:cNvSpPr>
              <p:nvPr userDrawn="1"/>
            </p:nvSpPr>
            <p:spPr bwMode="gray">
              <a:xfrm rot="5400000">
                <a:off x="6232" y="1029"/>
                <a:ext cx="0" cy="4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6" name="Line 28"/>
              <p:cNvSpPr>
                <a:spLocks noChangeShapeType="1"/>
              </p:cNvSpPr>
              <p:nvPr userDrawn="1"/>
            </p:nvSpPr>
            <p:spPr bwMode="gray">
              <a:xfrm rot="5400000">
                <a:off x="6232" y="849"/>
                <a:ext cx="0" cy="4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</p:grpSp>
        <p:grpSp>
          <p:nvGrpSpPr>
            <p:cNvPr id="2060" name="Group 29"/>
            <p:cNvGrpSpPr>
              <a:grpSpLocks/>
            </p:cNvGrpSpPr>
            <p:nvPr userDrawn="1"/>
          </p:nvGrpSpPr>
          <p:grpSpPr bwMode="auto">
            <a:xfrm>
              <a:off x="217" y="4334"/>
              <a:ext cx="5806" cy="11"/>
              <a:chOff x="217" y="-26"/>
              <a:chExt cx="5806" cy="11"/>
            </a:xfrm>
          </p:grpSpPr>
          <p:sp>
            <p:nvSpPr>
              <p:cNvPr id="1043" name="Line 30"/>
              <p:cNvSpPr>
                <a:spLocks noChangeShapeType="1"/>
              </p:cNvSpPr>
              <p:nvPr userDrawn="1"/>
            </p:nvSpPr>
            <p:spPr bwMode="gray">
              <a:xfrm>
                <a:off x="219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4" name="Line 31"/>
              <p:cNvSpPr>
                <a:spLocks noChangeShapeType="1"/>
              </p:cNvSpPr>
              <p:nvPr userDrawn="1"/>
            </p:nvSpPr>
            <p:spPr bwMode="gray">
              <a:xfrm>
                <a:off x="2031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5" name="Line 32"/>
              <p:cNvSpPr>
                <a:spLocks noChangeShapeType="1"/>
              </p:cNvSpPr>
              <p:nvPr userDrawn="1"/>
            </p:nvSpPr>
            <p:spPr bwMode="gray">
              <a:xfrm>
                <a:off x="2212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6" name="Line 33"/>
              <p:cNvSpPr>
                <a:spLocks noChangeShapeType="1"/>
              </p:cNvSpPr>
              <p:nvPr userDrawn="1"/>
            </p:nvSpPr>
            <p:spPr bwMode="gray">
              <a:xfrm>
                <a:off x="3030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7" name="Line 34"/>
              <p:cNvSpPr>
                <a:spLocks noChangeShapeType="1"/>
              </p:cNvSpPr>
              <p:nvPr userDrawn="1"/>
            </p:nvSpPr>
            <p:spPr bwMode="gray">
              <a:xfrm>
                <a:off x="3210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8" name="Line 35"/>
              <p:cNvSpPr>
                <a:spLocks noChangeShapeType="1"/>
              </p:cNvSpPr>
              <p:nvPr userDrawn="1"/>
            </p:nvSpPr>
            <p:spPr bwMode="gray">
              <a:xfrm>
                <a:off x="4027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9" name="Line 36"/>
              <p:cNvSpPr>
                <a:spLocks noChangeShapeType="1"/>
              </p:cNvSpPr>
              <p:nvPr userDrawn="1"/>
            </p:nvSpPr>
            <p:spPr bwMode="gray">
              <a:xfrm>
                <a:off x="4206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50" name="Line 37"/>
              <p:cNvSpPr>
                <a:spLocks noChangeShapeType="1"/>
              </p:cNvSpPr>
              <p:nvPr userDrawn="1"/>
            </p:nvSpPr>
            <p:spPr bwMode="gray">
              <a:xfrm>
                <a:off x="6021" y="-26"/>
                <a:ext cx="0" cy="11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</p:grpSp>
        <p:grpSp>
          <p:nvGrpSpPr>
            <p:cNvPr id="2061" name="Group 38"/>
            <p:cNvGrpSpPr>
              <a:grpSpLocks/>
            </p:cNvGrpSpPr>
            <p:nvPr userDrawn="1"/>
          </p:nvGrpSpPr>
          <p:grpSpPr bwMode="auto">
            <a:xfrm>
              <a:off x="-33" y="867"/>
              <a:ext cx="11" cy="3130"/>
              <a:chOff x="6268" y="867"/>
              <a:chExt cx="11" cy="3130"/>
            </a:xfrm>
          </p:grpSpPr>
          <p:sp>
            <p:nvSpPr>
              <p:cNvPr id="4" name="Line 39"/>
              <p:cNvSpPr>
                <a:spLocks noChangeShapeType="1"/>
              </p:cNvSpPr>
              <p:nvPr userDrawn="1"/>
            </p:nvSpPr>
            <p:spPr bwMode="gray">
              <a:xfrm rot="5400000">
                <a:off x="6269" y="3815"/>
                <a:ext cx="0" cy="12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38" name="Line 40"/>
              <p:cNvSpPr>
                <a:spLocks noChangeShapeType="1"/>
              </p:cNvSpPr>
              <p:nvPr userDrawn="1"/>
            </p:nvSpPr>
            <p:spPr bwMode="gray">
              <a:xfrm rot="5400000">
                <a:off x="6269" y="3994"/>
                <a:ext cx="0" cy="12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39" name="Line 41"/>
              <p:cNvSpPr>
                <a:spLocks noChangeShapeType="1"/>
              </p:cNvSpPr>
              <p:nvPr userDrawn="1"/>
            </p:nvSpPr>
            <p:spPr bwMode="gray">
              <a:xfrm rot="5400000">
                <a:off x="6269" y="2522"/>
                <a:ext cx="0" cy="12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0" name="Line 42"/>
              <p:cNvSpPr>
                <a:spLocks noChangeShapeType="1"/>
              </p:cNvSpPr>
              <p:nvPr userDrawn="1"/>
            </p:nvSpPr>
            <p:spPr bwMode="gray">
              <a:xfrm rot="5400000">
                <a:off x="6269" y="2297"/>
                <a:ext cx="0" cy="12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1" name="Line 43"/>
              <p:cNvSpPr>
                <a:spLocks noChangeShapeType="1"/>
              </p:cNvSpPr>
              <p:nvPr userDrawn="1"/>
            </p:nvSpPr>
            <p:spPr bwMode="gray">
              <a:xfrm rot="5400000">
                <a:off x="6269" y="1045"/>
                <a:ext cx="0" cy="12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  <p:sp>
            <p:nvSpPr>
              <p:cNvPr id="1042" name="Line 44"/>
              <p:cNvSpPr>
                <a:spLocks noChangeShapeType="1"/>
              </p:cNvSpPr>
              <p:nvPr userDrawn="1"/>
            </p:nvSpPr>
            <p:spPr bwMode="gray">
              <a:xfrm rot="5400000">
                <a:off x="6269" y="864"/>
                <a:ext cx="0" cy="12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72000" tIns="72000" rIns="72000" bIns="72000" anchor="ctr"/>
              <a:lstStyle/>
              <a:p>
                <a:pPr>
                  <a:defRPr/>
                </a:pPr>
                <a:endParaRPr lang="de-DE" sz="413">
                  <a:cs typeface="+mn-cs"/>
                </a:endParaRPr>
              </a:p>
            </p:txBody>
          </p:sp>
        </p:grpSp>
      </p:grpSp>
      <p:cxnSp>
        <p:nvCxnSpPr>
          <p:cNvPr id="2055" name="Gerader Verbinder 2"/>
          <p:cNvCxnSpPr>
            <a:cxnSpLocks noChangeShapeType="1"/>
          </p:cNvCxnSpPr>
          <p:nvPr userDrawn="1"/>
        </p:nvCxnSpPr>
        <p:spPr bwMode="auto">
          <a:xfrm>
            <a:off x="161629" y="7124524"/>
            <a:ext cx="4143375" cy="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Fußzeilenplatzhalter 2"/>
          <p:cNvSpPr txBox="1">
            <a:spLocks/>
          </p:cNvSpPr>
          <p:nvPr userDrawn="1"/>
        </p:nvSpPr>
        <p:spPr bwMode="gray">
          <a:xfrm>
            <a:off x="567037" y="9552870"/>
            <a:ext cx="371897" cy="4924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0" tIns="0" rIns="0" bIns="0">
            <a:spAutoFit/>
          </a:bodyPr>
          <a:lstStyle>
            <a:lvl1pPr defTabSz="10382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7425" indent="-379413" defTabSz="10382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19238" indent="-303213" defTabSz="10382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27250" indent="-304800" defTabSz="10382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35263" indent="-304800" defTabSz="10382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192463" indent="-304800" defTabSz="1038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649663" indent="-304800" defTabSz="1038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106863" indent="-304800" defTabSz="1038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564063" indent="-304800" defTabSz="1038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en-US" sz="320">
                <a:solidFill>
                  <a:schemeClr val="bg2"/>
                </a:solidFill>
              </a:rPr>
              <a:t>© 201</a:t>
            </a:r>
            <a:r>
              <a:rPr lang="en-US" altLang="en-US" sz="320">
                <a:solidFill>
                  <a:schemeClr val="bg2"/>
                </a:solidFill>
              </a:rPr>
              <a:t>7</a:t>
            </a:r>
            <a:r>
              <a:rPr lang="de-DE" altLang="en-US" sz="320">
                <a:solidFill>
                  <a:schemeClr val="bg2"/>
                </a:solidFill>
              </a:rPr>
              <a:t> DEKRA        </a:t>
            </a:r>
          </a:p>
        </p:txBody>
      </p:sp>
      <p:sp>
        <p:nvSpPr>
          <p:cNvPr id="42" name="Foliennummernplatzhalter 158"/>
          <p:cNvSpPr txBox="1">
            <a:spLocks/>
          </p:cNvSpPr>
          <p:nvPr userDrawn="1"/>
        </p:nvSpPr>
        <p:spPr bwMode="auto">
          <a:xfrm>
            <a:off x="171451" y="9454269"/>
            <a:ext cx="634901" cy="339372"/>
          </a:xfrm>
          <a:prstGeom prst="rect">
            <a:avLst/>
          </a:prstGeom>
          <a:noFill/>
          <a:ln>
            <a:noFill/>
          </a:ln>
        </p:spPr>
        <p:txBody>
          <a:bodyPr lIns="55548" tIns="27775" rIns="55548" bIns="27775"/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de-DE" altLang="sk-SK" sz="320">
                <a:solidFill>
                  <a:schemeClr val="bg2"/>
                </a:solidFill>
              </a:rPr>
              <a:t>Seite </a:t>
            </a:r>
            <a:fld id="{F55E140B-B72B-4951-86AD-01431C958E3A}" type="slidenum">
              <a:rPr lang="de-DE" altLang="sk-SK" sz="320" smtClean="0">
                <a:solidFill>
                  <a:schemeClr val="bg2"/>
                </a:solidFill>
              </a:rPr>
              <a:pPr>
                <a:defRPr/>
              </a:pPr>
              <a:t>‹#›</a:t>
            </a:fld>
            <a:endParaRPr lang="de-DE" altLang="sk-SK" sz="32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6" r:id="rId1"/>
    <p:sldLayoutId id="2147484477" r:id="rId2"/>
    <p:sldLayoutId id="2147484478" r:id="rId3"/>
    <p:sldLayoutId id="2147484479" r:id="rId4"/>
    <p:sldLayoutId id="2147484480" r:id="rId5"/>
    <p:sldLayoutId id="2147484481" r:id="rId6"/>
    <p:sldLayoutId id="2147484482" r:id="rId7"/>
    <p:sldLayoutId id="2147484483" r:id="rId8"/>
    <p:sldLayoutId id="2147484484" r:id="rId9"/>
    <p:sldLayoutId id="2147484485" r:id="rId10"/>
    <p:sldLayoutId id="2147484486" r:id="rId11"/>
  </p:sldLayoutIdLst>
  <p:transition>
    <p:fade/>
  </p:transition>
  <p:hf hdr="0" dt="0"/>
  <p:txStyles>
    <p:titleStyle>
      <a:lvl1pPr algn="l" defTabSz="35696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60" kern="12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defTabSz="35696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35696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35696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35696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5pPr>
      <a:lvl6pPr marL="208955" algn="l" defTabSz="356965" rtl="0" fontAlgn="base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417909" algn="l" defTabSz="356965" rtl="0" fontAlgn="base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626864" algn="l" defTabSz="356965" rtl="0" fontAlgn="base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835819" algn="l" defTabSz="356965" rtl="0" fontAlgn="base">
        <a:lnSpc>
          <a:spcPct val="90000"/>
        </a:lnSpc>
        <a:spcBef>
          <a:spcPct val="0"/>
        </a:spcBef>
        <a:spcAft>
          <a:spcPct val="0"/>
        </a:spcAft>
        <a:defRPr sz="96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132774" indent="-132774" algn="l" defTabSz="356965" rtl="0" eaLnBrk="0" fontAlgn="base" hangingPunct="0">
        <a:spcBef>
          <a:spcPct val="30000"/>
        </a:spcBef>
        <a:spcAft>
          <a:spcPct val="0"/>
        </a:spcAft>
        <a:defRPr sz="68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indent="177757" algn="l" defTabSz="356965" rtl="0" eaLnBrk="0" fontAlgn="base" hangingPunct="0">
        <a:spcBef>
          <a:spcPct val="30000"/>
        </a:spcBef>
        <a:spcAft>
          <a:spcPct val="0"/>
        </a:spcAft>
        <a:defRPr sz="686" b="1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69652" indent="-68926" algn="l" defTabSz="356965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68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40029" indent="-69652" algn="l" defTabSz="35696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-"/>
        <a:defRPr sz="68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0406" indent="-68926" algn="l" defTabSz="35696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»"/>
        <a:defRPr sz="68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149251" indent="-104478" algn="l" defTabSz="417909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3" kern="1200">
          <a:solidFill>
            <a:schemeClr val="tx1"/>
          </a:solidFill>
          <a:latin typeface="+mn-lt"/>
          <a:ea typeface="+mn-ea"/>
          <a:cs typeface="+mn-cs"/>
        </a:defRPr>
      </a:lvl6pPr>
      <a:lvl7pPr marL="1358206" indent="-104478" algn="l" defTabSz="417909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3" kern="1200">
          <a:solidFill>
            <a:schemeClr val="tx1"/>
          </a:solidFill>
          <a:latin typeface="+mn-lt"/>
          <a:ea typeface="+mn-ea"/>
          <a:cs typeface="+mn-cs"/>
        </a:defRPr>
      </a:lvl7pPr>
      <a:lvl8pPr marL="1567161" indent="-104478" algn="l" defTabSz="417909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3" kern="1200">
          <a:solidFill>
            <a:schemeClr val="tx1"/>
          </a:solidFill>
          <a:latin typeface="+mn-lt"/>
          <a:ea typeface="+mn-ea"/>
          <a:cs typeface="+mn-cs"/>
        </a:defRPr>
      </a:lvl8pPr>
      <a:lvl9pPr marL="1776115" indent="-104478" algn="l" defTabSz="417909" rtl="0" eaLnBrk="1" latinLnBrk="0" hangingPunct="1">
        <a:lnSpc>
          <a:spcPct val="90000"/>
        </a:lnSpc>
        <a:spcBef>
          <a:spcPts val="228"/>
        </a:spcBef>
        <a:buFont typeface="Arial" panose="020B0604020202020204" pitchFamily="34" charset="0"/>
        <a:buChar char="•"/>
        <a:defRPr sz="8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1pPr>
      <a:lvl2pPr marL="208955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2pPr>
      <a:lvl3pPr marL="417909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3pPr>
      <a:lvl4pPr marL="626864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4pPr>
      <a:lvl5pPr marL="835819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5pPr>
      <a:lvl6pPr marL="1044773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8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7pPr>
      <a:lvl8pPr marL="1462683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8pPr>
      <a:lvl9pPr marL="1671638" algn="l" defTabSz="417909" rtl="0" eaLnBrk="1" latinLnBrk="0" hangingPunct="1">
        <a:defRPr sz="8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png"/><Relationship Id="rId5" Type="http://schemas.openxmlformats.org/officeDocument/2006/relationships/hyperlink" Target="mailto:kosice@dekra.com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ok 20" descr="Obrázok, na ktorom je vnútri, muž, osoba, strop&#10;&#10;Automaticky generovaný popis">
            <a:extLst>
              <a:ext uri="{FF2B5EF4-FFF2-40B4-BE49-F238E27FC236}">
                <a16:creationId xmlns:a16="http://schemas.microsoft.com/office/drawing/2014/main" id="{DD1C0A97-D3E6-4196-8655-9DA4750616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531" y="0"/>
            <a:ext cx="6858527" cy="9921652"/>
          </a:xfrm>
          <a:prstGeom prst="rect">
            <a:avLst/>
          </a:prstGeom>
        </p:spPr>
      </p:pic>
      <p:sp>
        <p:nvSpPr>
          <p:cNvPr id="27" name="Obdĺžnik 26">
            <a:extLst>
              <a:ext uri="{FF2B5EF4-FFF2-40B4-BE49-F238E27FC236}">
                <a16:creationId xmlns:a16="http://schemas.microsoft.com/office/drawing/2014/main" id="{49426E22-5E83-49F8-A2ED-82A3CC5EDC4E}"/>
              </a:ext>
            </a:extLst>
          </p:cNvPr>
          <p:cNvSpPr/>
          <p:nvPr/>
        </p:nvSpPr>
        <p:spPr bwMode="gray">
          <a:xfrm>
            <a:off x="413264" y="2717018"/>
            <a:ext cx="5788079" cy="6496322"/>
          </a:xfrm>
          <a:prstGeom prst="rect">
            <a:avLst/>
          </a:prstGeom>
          <a:gradFill>
            <a:gsLst>
              <a:gs pos="100000">
                <a:schemeClr val="bg1"/>
              </a:gs>
              <a:gs pos="14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180000" indent="-180000" 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sk-SK" sz="140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04A038A4-F78B-4BE5-B43D-F81BBA5A7A15}"/>
              </a:ext>
            </a:extLst>
          </p:cNvPr>
          <p:cNvSpPr/>
          <p:nvPr/>
        </p:nvSpPr>
        <p:spPr bwMode="gray">
          <a:xfrm>
            <a:off x="-526" y="-11980"/>
            <a:ext cx="7389966" cy="2593430"/>
          </a:xfrm>
          <a:prstGeom prst="rect">
            <a:avLst/>
          </a:prstGeom>
          <a:gradFill>
            <a:gsLst>
              <a:gs pos="61000">
                <a:schemeClr val="bg1"/>
              </a:gs>
              <a:gs pos="14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180000" indent="-180000" 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sk-SK" sz="1400" dirty="0"/>
          </a:p>
        </p:txBody>
      </p:sp>
      <p:sp>
        <p:nvSpPr>
          <p:cNvPr id="14" name="Obdĺžnik 5">
            <a:extLst>
              <a:ext uri="{FF2B5EF4-FFF2-40B4-BE49-F238E27FC236}">
                <a16:creationId xmlns:a16="http://schemas.microsoft.com/office/drawing/2014/main" id="{064926C4-EA15-4843-AF5B-1E62FFE0FAE1}"/>
              </a:ext>
            </a:extLst>
          </p:cNvPr>
          <p:cNvSpPr/>
          <p:nvPr/>
        </p:nvSpPr>
        <p:spPr bwMode="gray">
          <a:xfrm>
            <a:off x="-32013" y="119916"/>
            <a:ext cx="5985808" cy="1584523"/>
          </a:xfrm>
          <a:custGeom>
            <a:avLst/>
            <a:gdLst>
              <a:gd name="connsiteX0" fmla="*/ 0 w 5771964"/>
              <a:gd name="connsiteY0" fmla="*/ 0 h 1788444"/>
              <a:gd name="connsiteX1" fmla="*/ 5771964 w 5771964"/>
              <a:gd name="connsiteY1" fmla="*/ 0 h 1788444"/>
              <a:gd name="connsiteX2" fmla="*/ 5771964 w 5771964"/>
              <a:gd name="connsiteY2" fmla="*/ 1788444 h 1788444"/>
              <a:gd name="connsiteX3" fmla="*/ 0 w 5771964"/>
              <a:gd name="connsiteY3" fmla="*/ 1788444 h 1788444"/>
              <a:gd name="connsiteX4" fmla="*/ 0 w 5771964"/>
              <a:gd name="connsiteY4" fmla="*/ 0 h 1788444"/>
              <a:gd name="connsiteX0" fmla="*/ 0 w 5771964"/>
              <a:gd name="connsiteY0" fmla="*/ 0 h 1788444"/>
              <a:gd name="connsiteX1" fmla="*/ 5771964 w 5771964"/>
              <a:gd name="connsiteY1" fmla="*/ 0 h 1788444"/>
              <a:gd name="connsiteX2" fmla="*/ 5768975 w 5771964"/>
              <a:gd name="connsiteY2" fmla="*/ 874712 h 1788444"/>
              <a:gd name="connsiteX3" fmla="*/ 5771964 w 5771964"/>
              <a:gd name="connsiteY3" fmla="*/ 1788444 h 1788444"/>
              <a:gd name="connsiteX4" fmla="*/ 0 w 5771964"/>
              <a:gd name="connsiteY4" fmla="*/ 1788444 h 1788444"/>
              <a:gd name="connsiteX5" fmla="*/ 0 w 5771964"/>
              <a:gd name="connsiteY5" fmla="*/ 0 h 1788444"/>
              <a:gd name="connsiteX0" fmla="*/ 0 w 7229475"/>
              <a:gd name="connsiteY0" fmla="*/ 0 h 1788444"/>
              <a:gd name="connsiteX1" fmla="*/ 5771964 w 7229475"/>
              <a:gd name="connsiteY1" fmla="*/ 0 h 1788444"/>
              <a:gd name="connsiteX2" fmla="*/ 7229475 w 7229475"/>
              <a:gd name="connsiteY2" fmla="*/ 893762 h 1788444"/>
              <a:gd name="connsiteX3" fmla="*/ 5771964 w 7229475"/>
              <a:gd name="connsiteY3" fmla="*/ 1788444 h 1788444"/>
              <a:gd name="connsiteX4" fmla="*/ 0 w 7229475"/>
              <a:gd name="connsiteY4" fmla="*/ 1788444 h 1788444"/>
              <a:gd name="connsiteX5" fmla="*/ 0 w 7229475"/>
              <a:gd name="connsiteY5" fmla="*/ 0 h 1788444"/>
              <a:gd name="connsiteX0" fmla="*/ 0 w 7229475"/>
              <a:gd name="connsiteY0" fmla="*/ 0 h 1788444"/>
              <a:gd name="connsiteX1" fmla="*/ 5771964 w 7229475"/>
              <a:gd name="connsiteY1" fmla="*/ 0 h 1788444"/>
              <a:gd name="connsiteX2" fmla="*/ 7229475 w 7229475"/>
              <a:gd name="connsiteY2" fmla="*/ 893762 h 1788444"/>
              <a:gd name="connsiteX3" fmla="*/ 5771964 w 7229475"/>
              <a:gd name="connsiteY3" fmla="*/ 1788444 h 1788444"/>
              <a:gd name="connsiteX4" fmla="*/ 0 w 7229475"/>
              <a:gd name="connsiteY4" fmla="*/ 1788444 h 1788444"/>
              <a:gd name="connsiteX5" fmla="*/ 0 w 7229475"/>
              <a:gd name="connsiteY5" fmla="*/ 0 h 1788444"/>
              <a:gd name="connsiteX0" fmla="*/ 0 w 7229475"/>
              <a:gd name="connsiteY0" fmla="*/ 0 h 1788444"/>
              <a:gd name="connsiteX1" fmla="*/ 5771964 w 7229475"/>
              <a:gd name="connsiteY1" fmla="*/ 0 h 1788444"/>
              <a:gd name="connsiteX2" fmla="*/ 7229475 w 7229475"/>
              <a:gd name="connsiteY2" fmla="*/ 893762 h 1788444"/>
              <a:gd name="connsiteX3" fmla="*/ 5771964 w 7229475"/>
              <a:gd name="connsiteY3" fmla="*/ 1788444 h 1788444"/>
              <a:gd name="connsiteX4" fmla="*/ 0 w 7229475"/>
              <a:gd name="connsiteY4" fmla="*/ 1788444 h 1788444"/>
              <a:gd name="connsiteX5" fmla="*/ 0 w 7229475"/>
              <a:gd name="connsiteY5" fmla="*/ 0 h 1788444"/>
              <a:gd name="connsiteX0" fmla="*/ 0 w 7229475"/>
              <a:gd name="connsiteY0" fmla="*/ 0 h 1788444"/>
              <a:gd name="connsiteX1" fmla="*/ 5771964 w 7229475"/>
              <a:gd name="connsiteY1" fmla="*/ 0 h 1788444"/>
              <a:gd name="connsiteX2" fmla="*/ 7229475 w 7229475"/>
              <a:gd name="connsiteY2" fmla="*/ 893762 h 1788444"/>
              <a:gd name="connsiteX3" fmla="*/ 5771964 w 7229475"/>
              <a:gd name="connsiteY3" fmla="*/ 1788444 h 1788444"/>
              <a:gd name="connsiteX4" fmla="*/ 0 w 7229475"/>
              <a:gd name="connsiteY4" fmla="*/ 1788444 h 1788444"/>
              <a:gd name="connsiteX5" fmla="*/ 0 w 7229475"/>
              <a:gd name="connsiteY5" fmla="*/ 0 h 1788444"/>
              <a:gd name="connsiteX0" fmla="*/ 0 w 7229476"/>
              <a:gd name="connsiteY0" fmla="*/ 0 h 1788444"/>
              <a:gd name="connsiteX1" fmla="*/ 5771964 w 7229476"/>
              <a:gd name="connsiteY1" fmla="*/ 0 h 1788444"/>
              <a:gd name="connsiteX2" fmla="*/ 7229475 w 7229476"/>
              <a:gd name="connsiteY2" fmla="*/ 893762 h 1788444"/>
              <a:gd name="connsiteX3" fmla="*/ 6505389 w 7229476"/>
              <a:gd name="connsiteY3" fmla="*/ 1788444 h 1788444"/>
              <a:gd name="connsiteX4" fmla="*/ 0 w 7229476"/>
              <a:gd name="connsiteY4" fmla="*/ 1788444 h 1788444"/>
              <a:gd name="connsiteX5" fmla="*/ 0 w 7229476"/>
              <a:gd name="connsiteY5" fmla="*/ 0 h 1788444"/>
              <a:gd name="connsiteX0" fmla="*/ 0 w 7229476"/>
              <a:gd name="connsiteY0" fmla="*/ 0 h 1788444"/>
              <a:gd name="connsiteX1" fmla="*/ 5771964 w 7229476"/>
              <a:gd name="connsiteY1" fmla="*/ 0 h 1788444"/>
              <a:gd name="connsiteX2" fmla="*/ 7229475 w 7229476"/>
              <a:gd name="connsiteY2" fmla="*/ 893762 h 1788444"/>
              <a:gd name="connsiteX3" fmla="*/ 6505389 w 7229476"/>
              <a:gd name="connsiteY3" fmla="*/ 1788444 h 1788444"/>
              <a:gd name="connsiteX4" fmla="*/ 0 w 7229476"/>
              <a:gd name="connsiteY4" fmla="*/ 1788444 h 1788444"/>
              <a:gd name="connsiteX5" fmla="*/ 0 w 7229476"/>
              <a:gd name="connsiteY5" fmla="*/ 0 h 1788444"/>
              <a:gd name="connsiteX0" fmla="*/ 0 w 7229475"/>
              <a:gd name="connsiteY0" fmla="*/ 0 h 1788444"/>
              <a:gd name="connsiteX1" fmla="*/ 5771964 w 7229475"/>
              <a:gd name="connsiteY1" fmla="*/ 0 h 1788444"/>
              <a:gd name="connsiteX2" fmla="*/ 7229475 w 7229475"/>
              <a:gd name="connsiteY2" fmla="*/ 893762 h 1788444"/>
              <a:gd name="connsiteX3" fmla="*/ 6505389 w 7229475"/>
              <a:gd name="connsiteY3" fmla="*/ 1788444 h 1788444"/>
              <a:gd name="connsiteX4" fmla="*/ 0 w 7229475"/>
              <a:gd name="connsiteY4" fmla="*/ 1788444 h 1788444"/>
              <a:gd name="connsiteX5" fmla="*/ 0 w 7229475"/>
              <a:gd name="connsiteY5" fmla="*/ 0 h 1788444"/>
              <a:gd name="connsiteX0" fmla="*/ 0 w 7248525"/>
              <a:gd name="connsiteY0" fmla="*/ 0 h 1788444"/>
              <a:gd name="connsiteX1" fmla="*/ 5771964 w 7248525"/>
              <a:gd name="connsiteY1" fmla="*/ 0 h 1788444"/>
              <a:gd name="connsiteX2" fmla="*/ 7248525 w 7248525"/>
              <a:gd name="connsiteY2" fmla="*/ 893762 h 1788444"/>
              <a:gd name="connsiteX3" fmla="*/ 6505389 w 7248525"/>
              <a:gd name="connsiteY3" fmla="*/ 1788444 h 1788444"/>
              <a:gd name="connsiteX4" fmla="*/ 0 w 7248525"/>
              <a:gd name="connsiteY4" fmla="*/ 1788444 h 1788444"/>
              <a:gd name="connsiteX5" fmla="*/ 0 w 7248525"/>
              <a:gd name="connsiteY5" fmla="*/ 0 h 1788444"/>
              <a:gd name="connsiteX0" fmla="*/ 0 w 7248525"/>
              <a:gd name="connsiteY0" fmla="*/ 0 h 1788444"/>
              <a:gd name="connsiteX1" fmla="*/ 6492689 w 7248525"/>
              <a:gd name="connsiteY1" fmla="*/ 0 h 1788444"/>
              <a:gd name="connsiteX2" fmla="*/ 7248525 w 7248525"/>
              <a:gd name="connsiteY2" fmla="*/ 893762 h 1788444"/>
              <a:gd name="connsiteX3" fmla="*/ 6505389 w 7248525"/>
              <a:gd name="connsiteY3" fmla="*/ 1788444 h 1788444"/>
              <a:gd name="connsiteX4" fmla="*/ 0 w 7248525"/>
              <a:gd name="connsiteY4" fmla="*/ 1788444 h 1788444"/>
              <a:gd name="connsiteX5" fmla="*/ 0 w 7248525"/>
              <a:gd name="connsiteY5" fmla="*/ 0 h 1788444"/>
              <a:gd name="connsiteX0" fmla="*/ 0 w 7248525"/>
              <a:gd name="connsiteY0" fmla="*/ 0 h 1788444"/>
              <a:gd name="connsiteX1" fmla="*/ 6502214 w 7248525"/>
              <a:gd name="connsiteY1" fmla="*/ 0 h 1788444"/>
              <a:gd name="connsiteX2" fmla="*/ 7248525 w 7248525"/>
              <a:gd name="connsiteY2" fmla="*/ 893762 h 1788444"/>
              <a:gd name="connsiteX3" fmla="*/ 6505389 w 7248525"/>
              <a:gd name="connsiteY3" fmla="*/ 1788444 h 1788444"/>
              <a:gd name="connsiteX4" fmla="*/ 0 w 7248525"/>
              <a:gd name="connsiteY4" fmla="*/ 1788444 h 1788444"/>
              <a:gd name="connsiteX5" fmla="*/ 0 w 7248525"/>
              <a:gd name="connsiteY5" fmla="*/ 0 h 1788444"/>
              <a:gd name="connsiteX0" fmla="*/ 0 w 7248525"/>
              <a:gd name="connsiteY0" fmla="*/ 0 h 1788444"/>
              <a:gd name="connsiteX1" fmla="*/ 6502214 w 7248525"/>
              <a:gd name="connsiteY1" fmla="*/ 0 h 1788444"/>
              <a:gd name="connsiteX2" fmla="*/ 7248525 w 7248525"/>
              <a:gd name="connsiteY2" fmla="*/ 893762 h 1788444"/>
              <a:gd name="connsiteX3" fmla="*/ 6505389 w 7248525"/>
              <a:gd name="connsiteY3" fmla="*/ 1788444 h 1788444"/>
              <a:gd name="connsiteX4" fmla="*/ 0 w 7248525"/>
              <a:gd name="connsiteY4" fmla="*/ 1788444 h 1788444"/>
              <a:gd name="connsiteX5" fmla="*/ 0 w 7248525"/>
              <a:gd name="connsiteY5" fmla="*/ 0 h 1788444"/>
              <a:gd name="connsiteX0" fmla="*/ 0 w 7248525"/>
              <a:gd name="connsiteY0" fmla="*/ 0 h 1788444"/>
              <a:gd name="connsiteX1" fmla="*/ 6502214 w 7248525"/>
              <a:gd name="connsiteY1" fmla="*/ 0 h 1788444"/>
              <a:gd name="connsiteX2" fmla="*/ 7248525 w 7248525"/>
              <a:gd name="connsiteY2" fmla="*/ 893762 h 1788444"/>
              <a:gd name="connsiteX3" fmla="*/ 6505389 w 7248525"/>
              <a:gd name="connsiteY3" fmla="*/ 1788444 h 1788444"/>
              <a:gd name="connsiteX4" fmla="*/ 0 w 7248525"/>
              <a:gd name="connsiteY4" fmla="*/ 1788444 h 1788444"/>
              <a:gd name="connsiteX5" fmla="*/ 0 w 7248525"/>
              <a:gd name="connsiteY5" fmla="*/ 0 h 178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8525" h="1788444">
                <a:moveTo>
                  <a:pt x="0" y="0"/>
                </a:moveTo>
                <a:lnTo>
                  <a:pt x="6502214" y="0"/>
                </a:lnTo>
                <a:cubicBezTo>
                  <a:pt x="6831418" y="399521"/>
                  <a:pt x="6802344" y="370681"/>
                  <a:pt x="7248525" y="893762"/>
                </a:cubicBezTo>
                <a:lnTo>
                  <a:pt x="6505389" y="1788444"/>
                </a:lnTo>
                <a:lnTo>
                  <a:pt x="0" y="178844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/>
          <a:lstStyle/>
          <a:p>
            <a:pPr marL="180000" indent="-180000" 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sk-SK" sz="1400" dirty="0"/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6592B3A3-F4CC-40A9-AD0A-DD2AEF7B63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64" y="1796695"/>
            <a:ext cx="2473742" cy="767370"/>
          </a:xfrm>
          <a:prstGeom prst="rect">
            <a:avLst/>
          </a:prstGeom>
        </p:spPr>
      </p:pic>
      <p:sp>
        <p:nvSpPr>
          <p:cNvPr id="16" name="BlokTextu 2">
            <a:extLst>
              <a:ext uri="{FF2B5EF4-FFF2-40B4-BE49-F238E27FC236}">
                <a16:creationId xmlns:a16="http://schemas.microsoft.com/office/drawing/2014/main" id="{DF79A849-09B3-4FA4-BB03-F67ACA4D612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18864" y="436563"/>
            <a:ext cx="5392035" cy="115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sk-SK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Med" pitchFamily="2" charset="0"/>
                <a:ea typeface="Roboto" panose="02000000000000000000" pitchFamily="2" charset="0"/>
              </a:rPr>
              <a:t>OPERÁTOR VÝROBY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</a:pPr>
            <a:r>
              <a:rPr lang="sk-SK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Med" pitchFamily="2" charset="0"/>
                <a:ea typeface="Roboto" panose="02000000000000000000" pitchFamily="2" charset="0"/>
              </a:rPr>
              <a:t>Odvezieme ťa až do práce!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B93F959B-7BED-4922-93CF-F0ACEA607ED6}"/>
              </a:ext>
            </a:extLst>
          </p:cNvPr>
          <p:cNvSpPr/>
          <p:nvPr/>
        </p:nvSpPr>
        <p:spPr bwMode="gray">
          <a:xfrm>
            <a:off x="-531" y="3178653"/>
            <a:ext cx="3680980" cy="6084626"/>
          </a:xfrm>
          <a:prstGeom prst="rect">
            <a:avLst/>
          </a:prstGeom>
          <a:gradFill>
            <a:gsLst>
              <a:gs pos="0">
                <a:srgbClr val="025429"/>
              </a:gs>
              <a:gs pos="44000">
                <a:srgbClr val="117F45">
                  <a:shade val="67500"/>
                  <a:satMod val="115000"/>
                </a:srgbClr>
              </a:gs>
              <a:gs pos="73000">
                <a:srgbClr val="117F45">
                  <a:shade val="100000"/>
                  <a:satMod val="1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180000" indent="-180000" 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400" dirty="0" err="1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ECCF5AF-5213-4207-9A7B-9E655DB0569C}"/>
              </a:ext>
            </a:extLst>
          </p:cNvPr>
          <p:cNvSpPr txBox="1"/>
          <p:nvPr/>
        </p:nvSpPr>
        <p:spPr bwMode="gray">
          <a:xfrm>
            <a:off x="162179" y="3291766"/>
            <a:ext cx="3537511" cy="63007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Miesto</a:t>
            </a: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 </a:t>
            </a:r>
            <a:r>
              <a:rPr lang="hu-H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výkonu</a:t>
            </a: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 </a:t>
            </a:r>
            <a:r>
              <a:rPr lang="hu-H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práce</a:t>
            </a: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KE - </a:t>
            </a:r>
            <a:r>
              <a:rPr lang="hu-HU" sz="2000" dirty="0" err="1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Kechnec</a:t>
            </a:r>
            <a:endParaRPr lang="hu-HU" sz="2000" dirty="0">
              <a:solidFill>
                <a:schemeClr val="bg1"/>
              </a:solidFill>
              <a:latin typeface="FuturaTEELig" pitchFamily="2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b="1" dirty="0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DOPRAVA z ROŽŇAVY ZABEZPEČENÁ!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hu-HU" sz="2000" dirty="0">
              <a:solidFill>
                <a:schemeClr val="bg1"/>
              </a:solidFill>
              <a:latin typeface="FuturaTEELig" pitchFamily="2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Priemerná</a:t>
            </a:r>
            <a:r>
              <a:rPr lang="hu-H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 </a:t>
            </a:r>
            <a:r>
              <a:rPr lang="hu-HU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mzda</a:t>
            </a:r>
            <a:r>
              <a:rPr lang="hu-H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900</a:t>
            </a:r>
            <a:r>
              <a:rPr lang="hu-H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,-EUR v </a:t>
            </a:r>
            <a:r>
              <a:rPr lang="hu-H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čistom</a:t>
            </a:r>
            <a:endParaRPr lang="hu-HU" dirty="0">
              <a:solidFill>
                <a:schemeClr val="bg1"/>
              </a:solidFill>
              <a:latin typeface="FuturaTEELig" pitchFamily="2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hu-H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TEELig" pitchFamily="2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Pracovný</a:t>
            </a: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 </a:t>
            </a:r>
            <a:r>
              <a:rPr lang="hu-H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čas</a:t>
            </a: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: </a:t>
            </a:r>
            <a:r>
              <a:rPr lang="hu-HU" sz="2000" dirty="0" err="1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plný</a:t>
            </a:r>
            <a:r>
              <a:rPr lang="hu-HU" sz="2000" dirty="0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 úväzok,12-hodinové </a:t>
            </a:r>
            <a:r>
              <a:rPr lang="hu-HU" sz="2000" dirty="0" err="1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zmeny</a:t>
            </a:r>
            <a:r>
              <a:rPr lang="hu-HU" sz="2000" dirty="0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hu-H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TEELig" pitchFamily="2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Dátum </a:t>
            </a:r>
            <a:r>
              <a:rPr lang="hu-H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nástupu</a:t>
            </a: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TEELig" pitchFamily="2" charset="0"/>
                <a:cs typeface="Times New Roman" panose="02020603050405020304" pitchFamily="18" charset="0"/>
              </a:rPr>
              <a:t>: AUGUST</a:t>
            </a:r>
            <a:r>
              <a:rPr lang="hu-HU" sz="2000" dirty="0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
</a:t>
            </a:r>
            <a:r>
              <a:rPr lang="hu-HU" sz="1500" dirty="0">
                <a:solidFill>
                  <a:schemeClr val="bg1"/>
                </a:solidFill>
                <a:latin typeface="FuturaTEELig" pitchFamily="2" charset="0"/>
                <a:cs typeface="Times New Roman" panose="02020603050405020304" pitchFamily="18" charset="0"/>
              </a:rPr>
              <a:t>
</a:t>
            </a:r>
            <a:endParaRPr lang="hu-HU" sz="1600" dirty="0">
              <a:solidFill>
                <a:srgbClr val="333333"/>
              </a:solidFill>
              <a:latin typeface="FuturaTEELig" pitchFamily="2" charset="0"/>
            </a:endParaRPr>
          </a:p>
        </p:txBody>
      </p:sp>
      <p:sp>
        <p:nvSpPr>
          <p:cNvPr id="23" name="Šípka: päťuholník 22">
            <a:extLst>
              <a:ext uri="{FF2B5EF4-FFF2-40B4-BE49-F238E27FC236}">
                <a16:creationId xmlns:a16="http://schemas.microsoft.com/office/drawing/2014/main" id="{653FB10A-D3BC-424D-BA07-B3C663945E00}"/>
              </a:ext>
            </a:extLst>
          </p:cNvPr>
          <p:cNvSpPr/>
          <p:nvPr/>
        </p:nvSpPr>
        <p:spPr bwMode="gray">
          <a:xfrm flipH="1">
            <a:off x="2329501" y="8446099"/>
            <a:ext cx="4528499" cy="148753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007D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180000" indent="-180000" 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sk-SK" sz="1400" dirty="0" err="1"/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FD8A393A-5675-46F3-8C88-71D37CE7D8F7}"/>
              </a:ext>
            </a:extLst>
          </p:cNvPr>
          <p:cNvSpPr txBox="1"/>
          <p:nvPr/>
        </p:nvSpPr>
        <p:spPr bwMode="gray">
          <a:xfrm>
            <a:off x="3281424" y="8585755"/>
            <a:ext cx="35380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u="sng" dirty="0">
                <a:solidFill>
                  <a:srgbClr val="025429"/>
                </a:solidFill>
                <a:latin typeface="FuturaTEEMed" pitchFamily="2" charset="0"/>
              </a:rPr>
              <a:t>lucia.pacutova</a:t>
            </a:r>
            <a:r>
              <a:rPr lang="hu-HU" dirty="0">
                <a:solidFill>
                  <a:srgbClr val="025429"/>
                </a:solidFill>
                <a:latin typeface="FuturaTEEMed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@dekra.com</a:t>
            </a:r>
            <a:br>
              <a:rPr lang="en-US" dirty="0">
                <a:solidFill>
                  <a:srgbClr val="025429"/>
                </a:solidFill>
                <a:latin typeface="FuturaTEEMed" pitchFamily="2" charset="0"/>
              </a:rPr>
            </a:br>
            <a:r>
              <a:rPr lang="hu-HU" dirty="0">
                <a:solidFill>
                  <a:srgbClr val="025429"/>
                </a:solidFill>
                <a:latin typeface="FuturaTEEMed" pitchFamily="2" charset="0"/>
              </a:rPr>
              <a:t>+421 948 </a:t>
            </a:r>
            <a:r>
              <a:rPr lang="en-US" dirty="0">
                <a:solidFill>
                  <a:srgbClr val="025429"/>
                </a:solidFill>
                <a:latin typeface="FuturaTEEMed" pitchFamily="2" charset="0"/>
              </a:rPr>
              <a:t>438 024</a:t>
            </a:r>
            <a:endParaRPr lang="sk-SK" dirty="0">
              <a:solidFill>
                <a:srgbClr val="025429"/>
              </a:solidFill>
              <a:latin typeface="FuturaTEEMed" pitchFamily="2" charset="0"/>
            </a:endParaRPr>
          </a:p>
          <a:p>
            <a:r>
              <a:rPr lang="sk-SK" u="sng" dirty="0" err="1">
                <a:solidFill>
                  <a:srgbClr val="025429"/>
                </a:solidFill>
                <a:latin typeface="FuturaTEEMed" pitchFamily="2" charset="0"/>
              </a:rPr>
              <a:t>dominika.curiova</a:t>
            </a:r>
            <a:r>
              <a:rPr lang="hu-HU" u="sng" dirty="0">
                <a:solidFill>
                  <a:srgbClr val="025429"/>
                </a:solidFill>
                <a:latin typeface="FuturaTEEMed" pitchFamily="2" charset="0"/>
              </a:rPr>
              <a:t>@dekra.com</a:t>
            </a:r>
            <a:endParaRPr lang="sk-SK" u="sng" dirty="0">
              <a:solidFill>
                <a:srgbClr val="025429"/>
              </a:solidFill>
              <a:latin typeface="FuturaTEEMed" pitchFamily="2" charset="0"/>
            </a:endParaRPr>
          </a:p>
          <a:p>
            <a:r>
              <a:rPr lang="hu-HU" dirty="0">
                <a:solidFill>
                  <a:srgbClr val="025429"/>
                </a:solidFill>
                <a:latin typeface="FuturaTEEMed" pitchFamily="2" charset="0"/>
              </a:rPr>
              <a:t>+421 948 418 663</a:t>
            </a:r>
            <a:endParaRPr lang="en-US" dirty="0">
              <a:solidFill>
                <a:srgbClr val="025429"/>
              </a:solidFill>
              <a:latin typeface="FuturaTEEMed" pitchFamily="2" charset="0"/>
            </a:endParaRPr>
          </a:p>
        </p:txBody>
      </p:sp>
      <p:pic>
        <p:nvPicPr>
          <p:cNvPr id="4" name="Grafický objekt 3" descr="E-mail obrys">
            <a:extLst>
              <a:ext uri="{FF2B5EF4-FFF2-40B4-BE49-F238E27FC236}">
                <a16:creationId xmlns:a16="http://schemas.microsoft.com/office/drawing/2014/main" id="{B2F05EEB-65DD-029B-A846-C6358D27AD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44984" y="8856813"/>
            <a:ext cx="539797" cy="5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5288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Ppt0000000">
  <a:themeElements>
    <a:clrScheme name="Dekra Template 2015">
      <a:dk1>
        <a:srgbClr val="555555"/>
      </a:dk1>
      <a:lt1>
        <a:srgbClr val="FFFFFF"/>
      </a:lt1>
      <a:dk2>
        <a:srgbClr val="BBBBBB"/>
      </a:dk2>
      <a:lt2>
        <a:srgbClr val="999999"/>
      </a:lt2>
      <a:accent1>
        <a:srgbClr val="007D40"/>
      </a:accent1>
      <a:accent2>
        <a:srgbClr val="57AB27"/>
      </a:accent2>
      <a:accent3>
        <a:srgbClr val="B4D2AC"/>
      </a:accent3>
      <a:accent4>
        <a:srgbClr val="FFD500"/>
      </a:accent4>
      <a:accent5>
        <a:srgbClr val="EE7F00"/>
      </a:accent5>
      <a:accent6>
        <a:srgbClr val="C5007B"/>
      </a:accent6>
      <a:hlink>
        <a:srgbClr val="EE7F00"/>
      </a:hlink>
      <a:folHlink>
        <a:srgbClr val="E7C100"/>
      </a:folHlink>
    </a:clrScheme>
    <a:fontScheme name="Dekra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solidFill>
            <a:schemeClr val="accent1"/>
          </a:solidFill>
        </a:ln>
      </a:spPr>
      <a:bodyPr lIns="72000" tIns="72000" rIns="72000" bIns="72000" rtlCol="0" anchor="ctr"/>
      <a:lstStyle>
        <a:defPPr marL="180000" indent="-180000" algn="ctr">
          <a:spcBef>
            <a:spcPts val="600"/>
          </a:spcBef>
          <a:spcAft>
            <a:spcPts val="600"/>
          </a:spcAft>
          <a:buFont typeface="Wingdings" panose="05000000000000000000" pitchFamily="2" charset="2"/>
          <a:buChar char="§"/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9050" cap="rnd">
          <a:solidFill>
            <a:schemeClr val="bg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vert="horz" wrap="square" lIns="0" tIns="0" rIns="0" bIns="0" rtlCol="0">
        <a:noAutofit/>
      </a:bodyPr>
      <a:lstStyle>
        <a:defPPr>
          <a:spcBef>
            <a:spcPts val="600"/>
          </a:spcBef>
          <a:spcAft>
            <a:spcPts val="600"/>
          </a:spcAft>
          <a:buClr>
            <a:schemeClr val="accent1"/>
          </a:buCl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0310937B-EABC-4EEC-B285-0AB5C60178FF}" vid="{20F8FF16-A931-49DD-81BD-10AA78E259CB}"/>
    </a:ext>
  </a:extLst>
</a:theme>
</file>

<file path=ppt/theme/theme2.xml><?xml version="1.0" encoding="utf-8"?>
<a:theme xmlns:a="http://schemas.openxmlformats.org/drawingml/2006/main" name="1_DEKRA_Template_2011_SE">
  <a:themeElements>
    <a:clrScheme name="1_DEKRA_Template_2011_SE 1">
      <a:dk1>
        <a:srgbClr val="555555"/>
      </a:dk1>
      <a:lt1>
        <a:srgbClr val="FFFFFF"/>
      </a:lt1>
      <a:dk2>
        <a:srgbClr val="007D40"/>
      </a:dk2>
      <a:lt2>
        <a:srgbClr val="999999"/>
      </a:lt2>
      <a:accent1>
        <a:srgbClr val="57AB27"/>
      </a:accent1>
      <a:accent2>
        <a:srgbClr val="FFD500"/>
      </a:accent2>
      <a:accent3>
        <a:srgbClr val="FFFFFF"/>
      </a:accent3>
      <a:accent4>
        <a:srgbClr val="474747"/>
      </a:accent4>
      <a:accent5>
        <a:srgbClr val="B4D2AC"/>
      </a:accent5>
      <a:accent6>
        <a:srgbClr val="E7C100"/>
      </a:accent6>
      <a:hlink>
        <a:srgbClr val="EE7F00"/>
      </a:hlink>
      <a:folHlink>
        <a:srgbClr val="C5007B"/>
      </a:folHlink>
    </a:clrScheme>
    <a:fontScheme name="1_DEKRA_Template_2011_S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KRA_Template_2011_SE 1">
        <a:dk1>
          <a:srgbClr val="555555"/>
        </a:dk1>
        <a:lt1>
          <a:srgbClr val="FFFFFF"/>
        </a:lt1>
        <a:dk2>
          <a:srgbClr val="007D40"/>
        </a:dk2>
        <a:lt2>
          <a:srgbClr val="999999"/>
        </a:lt2>
        <a:accent1>
          <a:srgbClr val="57AB27"/>
        </a:accent1>
        <a:accent2>
          <a:srgbClr val="FFD500"/>
        </a:accent2>
        <a:accent3>
          <a:srgbClr val="FFFFFF"/>
        </a:accent3>
        <a:accent4>
          <a:srgbClr val="474747"/>
        </a:accent4>
        <a:accent5>
          <a:srgbClr val="B4D2AC"/>
        </a:accent5>
        <a:accent6>
          <a:srgbClr val="E7C100"/>
        </a:accent6>
        <a:hlink>
          <a:srgbClr val="EE7F00"/>
        </a:hlink>
        <a:folHlink>
          <a:srgbClr val="C5007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Dekra Template 2015">
      <a:dk1>
        <a:srgbClr val="555555"/>
      </a:dk1>
      <a:lt1>
        <a:srgbClr val="FFFFFF"/>
      </a:lt1>
      <a:dk2>
        <a:srgbClr val="BBBBBB"/>
      </a:dk2>
      <a:lt2>
        <a:srgbClr val="999999"/>
      </a:lt2>
      <a:accent1>
        <a:srgbClr val="007D40"/>
      </a:accent1>
      <a:accent2>
        <a:srgbClr val="57AB27"/>
      </a:accent2>
      <a:accent3>
        <a:srgbClr val="B4D2AC"/>
      </a:accent3>
      <a:accent4>
        <a:srgbClr val="FFD500"/>
      </a:accent4>
      <a:accent5>
        <a:srgbClr val="EE7F00"/>
      </a:accent5>
      <a:accent6>
        <a:srgbClr val="C5007B"/>
      </a:accent6>
      <a:hlink>
        <a:srgbClr val="EE7F00"/>
      </a:hlink>
      <a:folHlink>
        <a:srgbClr val="E7C100"/>
      </a:folHlink>
    </a:clrScheme>
    <a:fontScheme name="Dekra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solidFill>
            <a:schemeClr val="accent1"/>
          </a:solidFill>
        </a:ln>
      </a:spPr>
      <a:bodyPr lIns="72000" tIns="72000" rIns="72000" bIns="72000" rtlCol="0" anchor="ctr"/>
      <a:lstStyle>
        <a:defPPr marL="180000" indent="-180000" algn="ctr">
          <a:spcBef>
            <a:spcPts val="600"/>
          </a:spcBef>
          <a:spcAft>
            <a:spcPts val="600"/>
          </a:spcAft>
          <a:buFont typeface="Wingdings" panose="05000000000000000000" pitchFamily="2" charset="2"/>
          <a:buChar char="§"/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9050" cap="rnd">
          <a:solidFill>
            <a:schemeClr val="bg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vert="horz" wrap="square" lIns="0" tIns="0" rIns="0" bIns="0" rtlCol="0">
        <a:noAutofit/>
      </a:bodyPr>
      <a:lstStyle>
        <a:defPPr>
          <a:spcBef>
            <a:spcPts val="600"/>
          </a:spcBef>
          <a:spcAft>
            <a:spcPts val="600"/>
          </a:spcAft>
          <a:buClr>
            <a:schemeClr val="accent1"/>
          </a:buClr>
          <a:defRPr sz="14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Larissa">
  <a:themeElements>
    <a:clrScheme name="Dekra Template 2015">
      <a:dk1>
        <a:srgbClr val="555555"/>
      </a:dk1>
      <a:lt1>
        <a:srgbClr val="FFFFFF"/>
      </a:lt1>
      <a:dk2>
        <a:srgbClr val="BBBBBB"/>
      </a:dk2>
      <a:lt2>
        <a:srgbClr val="999999"/>
      </a:lt2>
      <a:accent1>
        <a:srgbClr val="007D40"/>
      </a:accent1>
      <a:accent2>
        <a:srgbClr val="57AB27"/>
      </a:accent2>
      <a:accent3>
        <a:srgbClr val="B4D2AC"/>
      </a:accent3>
      <a:accent4>
        <a:srgbClr val="FFD500"/>
      </a:accent4>
      <a:accent5>
        <a:srgbClr val="EE7F00"/>
      </a:accent5>
      <a:accent6>
        <a:srgbClr val="C5007B"/>
      </a:accent6>
      <a:hlink>
        <a:srgbClr val="EE7F00"/>
      </a:hlink>
      <a:folHlink>
        <a:srgbClr val="E7C100"/>
      </a:folHlink>
    </a:clrScheme>
    <a:fontScheme name="Dekra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solidFill>
            <a:schemeClr val="accent1"/>
          </a:solidFill>
        </a:ln>
      </a:spPr>
      <a:bodyPr lIns="72000" tIns="72000" rIns="72000" bIns="72000" rtlCol="0" anchor="ctr"/>
      <a:lstStyle>
        <a:defPPr marL="180000" indent="-180000" algn="ctr">
          <a:spcBef>
            <a:spcPts val="600"/>
          </a:spcBef>
          <a:spcAft>
            <a:spcPts val="600"/>
          </a:spcAft>
          <a:buFont typeface="Wingdings" panose="05000000000000000000" pitchFamily="2" charset="2"/>
          <a:buChar char="§"/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9050" cap="rnd">
          <a:solidFill>
            <a:schemeClr val="bg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vert="horz" wrap="square" lIns="0" tIns="0" rIns="0" bIns="0" rtlCol="0">
        <a:noAutofit/>
      </a:bodyPr>
      <a:lstStyle>
        <a:defPPr>
          <a:spcBef>
            <a:spcPts val="600"/>
          </a:spcBef>
          <a:spcAft>
            <a:spcPts val="600"/>
          </a:spcAft>
          <a:buClr>
            <a:schemeClr val="accent1"/>
          </a:buClr>
          <a:defRPr sz="1400" dirty="0" err="1" smtClean="0"/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195023112D53941A6B86053C160CF35" ma:contentTypeVersion="13" ma:contentTypeDescription="Umožňuje vytvoriť nový dokument." ma:contentTypeScope="" ma:versionID="a2a4cf6179f55127aec69a0d052c9c83">
  <xsd:schema xmlns:xsd="http://www.w3.org/2001/XMLSchema" xmlns:xs="http://www.w3.org/2001/XMLSchema" xmlns:p="http://schemas.microsoft.com/office/2006/metadata/properties" xmlns:ns2="b3720ed8-dbfa-4e24-a860-da70ba924449" xmlns:ns3="2c0b49db-f85f-4bf5-ac88-8c813f126302" targetNamespace="http://schemas.microsoft.com/office/2006/metadata/properties" ma:root="true" ma:fieldsID="dc7a61673fa4ebe2335b5c8e67e74861" ns2:_="" ns3:_="">
    <xsd:import namespace="b3720ed8-dbfa-4e24-a860-da70ba924449"/>
    <xsd:import namespace="2c0b49db-f85f-4bf5-ac88-8c813f12630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720ed8-dbfa-4e24-a860-da70ba92444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9db-f85f-4bf5-ac88-8c813f126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4CD9FB-C296-4107-A36C-658C538DED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720ed8-dbfa-4e24-a860-da70ba924449"/>
    <ds:schemaRef ds:uri="2c0b49db-f85f-4bf5-ac88-8c813f1263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A2B840-8326-4216-BFC9-D6ED9011EA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BBBD75-E644-45E2-8C36-FDDF9A2E641E}">
  <ds:schemaRefs>
    <ds:schemaRef ds:uri="http://purl.org/dc/elements/1.1/"/>
    <ds:schemaRef ds:uri="b3720ed8-dbfa-4e24-a860-da70ba924449"/>
    <ds:schemaRef ds:uri="2c0b49db-f85f-4bf5-ac88-8c813f126302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Ppt0000000</Template>
  <TotalTime>2743</TotalTime>
  <Words>70</Words>
  <Application>Microsoft Office PowerPoint</Application>
  <PresentationFormat>A4 (210 x 297 mm)</PresentationFormat>
  <Paragraphs>17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</vt:i4>
      </vt:variant>
    </vt:vector>
  </HeadingPairs>
  <TitlesOfParts>
    <vt:vector size="8" baseType="lpstr">
      <vt:lpstr>Arial</vt:lpstr>
      <vt:lpstr>FuturaTEELig</vt:lpstr>
      <vt:lpstr>Wingdings</vt:lpstr>
      <vt:lpstr>Symbol</vt:lpstr>
      <vt:lpstr>FuturaTEEMed</vt:lpstr>
      <vt:lpstr>Ppt0000000</vt:lpstr>
      <vt:lpstr>1_DEKRA_Template_2011_SE</vt:lpstr>
      <vt:lpstr>Prezentácia programu PowerPoint</vt:lpstr>
    </vt:vector>
  </TitlesOfParts>
  <Company>Dekra Arbeit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(Arial, 20pt, Dunkelgrün, Akzent 1) Sprecher, Ort, Datum (Arial 16pt, Grau-25%)</dc:title>
  <dc:creator>Kowalski Jessica</dc:creator>
  <cp:lastModifiedBy>Dominika Čuriová</cp:lastModifiedBy>
  <cp:revision>533</cp:revision>
  <cp:lastPrinted>2022-01-31T10:47:12Z</cp:lastPrinted>
  <dcterms:created xsi:type="dcterms:W3CDTF">2016-01-19T14:54:39Z</dcterms:created>
  <dcterms:modified xsi:type="dcterms:W3CDTF">2023-07-17T11:28:26Z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0x0101004195023112D53941A6B86053C160CF35</vt:lpwstr>
  </property>
</Properties>
</file>